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26"/>
  </p:notesMasterIdLst>
  <p:sldIdLst>
    <p:sldId id="256" r:id="rId2"/>
    <p:sldId id="257" r:id="rId3"/>
    <p:sldId id="258" r:id="rId4"/>
    <p:sldId id="298" r:id="rId5"/>
    <p:sldId id="260" r:id="rId6"/>
    <p:sldId id="265" r:id="rId7"/>
    <p:sldId id="302" r:id="rId8"/>
    <p:sldId id="283" r:id="rId9"/>
    <p:sldId id="266" r:id="rId10"/>
    <p:sldId id="299" r:id="rId11"/>
    <p:sldId id="291" r:id="rId12"/>
    <p:sldId id="272" r:id="rId13"/>
    <p:sldId id="275" r:id="rId14"/>
    <p:sldId id="280" r:id="rId15"/>
    <p:sldId id="277" r:id="rId16"/>
    <p:sldId id="278" r:id="rId17"/>
    <p:sldId id="279" r:id="rId18"/>
    <p:sldId id="284" r:id="rId19"/>
    <p:sldId id="285" r:id="rId20"/>
    <p:sldId id="300" r:id="rId21"/>
    <p:sldId id="303" r:id="rId22"/>
    <p:sldId id="304" r:id="rId23"/>
    <p:sldId id="305" r:id="rId24"/>
    <p:sldId id="289" r:id="rId25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18959-DBF6-42BB-847B-D55D4891BE9D}" v="247" dt="2021-08-18T15:07:34.445"/>
    <p1510:client id="{30B4D01E-A9CF-4F9A-9D02-056F27246430}" v="2579" dt="2021-08-20T11:01:27.713"/>
    <p1510:client id="{35C42FFD-80AA-4794-BA04-B62379C922A9}" v="1917" dt="2021-08-26T12:20:53.052"/>
    <p1510:client id="{3F00E787-046B-9A0F-DB43-20613E121EBE}" v="686" dt="2021-08-24T14:46:06.656"/>
    <p1510:client id="{480E2C8B-3420-48DB-B3B1-B20AEADB3408}" v="1057" dt="2021-08-23T14:02:32.904"/>
    <p1510:client id="{BAD64700-58C2-47B3-9653-8B62899F6C7E}" v="212" dt="2021-08-24T10:12:27.158"/>
    <p1510:client id="{CFAE935A-E3B3-D790-632D-83F96C0137AD}" v="1283" dt="2021-08-18T15:43:29.512"/>
    <p1510:client id="{D3ABD283-B9E6-4C9C-9A22-54BDF358CC0F}" v="662" dt="2021-08-20T13:42:56.052"/>
    <p1510:client id="{D59A8A65-AD88-49B6-B5F2-69BCE1068C05}" v="6257" dt="2021-08-19T16:09:09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3475" autoAdjust="0"/>
  </p:normalViewPr>
  <p:slideViewPr>
    <p:cSldViewPr snapToGrid="0">
      <p:cViewPr>
        <p:scale>
          <a:sx n="75" d="100"/>
          <a:sy n="75" d="100"/>
        </p:scale>
        <p:origin x="-9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Lefrancois" userId="S::estelle.bourgeoisat@etu.umontpellier.fr::23451398-6c36-4265-ab9c-5e4c54e32212" providerId="AD" clId="Web-{CFAE935A-E3B3-D790-632D-83F96C0137AD}"/>
    <pc:docChg chg="addSld modSld">
      <pc:chgData name="Estelle Lefrancois" userId="S::estelle.bourgeoisat@etu.umontpellier.fr::23451398-6c36-4265-ab9c-5e4c54e32212" providerId="AD" clId="Web-{CFAE935A-E3B3-D790-632D-83F96C0137AD}" dt="2021-08-18T15:43:29.512" v="673" actId="20577"/>
      <pc:docMkLst>
        <pc:docMk/>
      </pc:docMkLst>
      <pc:sldChg chg="addSp delSp modSp">
        <pc:chgData name="Estelle Lefrancois" userId="S::estelle.bourgeoisat@etu.umontpellier.fr::23451398-6c36-4265-ab9c-5e4c54e32212" providerId="AD" clId="Web-{CFAE935A-E3B3-D790-632D-83F96C0137AD}" dt="2021-08-18T15:10:55.412" v="7" actId="20577"/>
        <pc:sldMkLst>
          <pc:docMk/>
          <pc:sldMk cId="1222445890" sldId="257"/>
        </pc:sldMkLst>
        <pc:spChg chg="mod">
          <ac:chgData name="Estelle Lefrancois" userId="S::estelle.bourgeoisat@etu.umontpellier.fr::23451398-6c36-4265-ab9c-5e4c54e32212" providerId="AD" clId="Web-{CFAE935A-E3B3-D790-632D-83F96C0137AD}" dt="2021-08-18T15:10:55.412" v="7" actId="20577"/>
          <ac:spMkLst>
            <pc:docMk/>
            <pc:sldMk cId="1222445890" sldId="257"/>
            <ac:spMk id="2" creationId="{8E9C1F3C-ACA2-45DF-A3E5-948C2C72428E}"/>
          </ac:spMkLst>
        </pc:spChg>
        <pc:spChg chg="mod ord">
          <ac:chgData name="Estelle Lefrancois" userId="S::estelle.bourgeoisat@etu.umontpellier.fr::23451398-6c36-4265-ab9c-5e4c54e32212" providerId="AD" clId="Web-{CFAE935A-E3B3-D790-632D-83F96C0137AD}" dt="2021-08-18T15:10:17.192" v="5" actId="20577"/>
          <ac:spMkLst>
            <pc:docMk/>
            <pc:sldMk cId="1222445890" sldId="257"/>
            <ac:spMk id="3" creationId="{14F9E948-A82F-4891-9986-5096BA3747CC}"/>
          </ac:spMkLst>
        </pc:spChg>
        <pc:spChg chg="del">
          <ac:chgData name="Estelle Lefrancois" userId="S::estelle.bourgeoisat@etu.umontpellier.fr::23451398-6c36-4265-ab9c-5e4c54e32212" providerId="AD" clId="Web-{CFAE935A-E3B3-D790-632D-83F96C0137AD}" dt="2021-08-18T15:09:58.722" v="1"/>
          <ac:spMkLst>
            <pc:docMk/>
            <pc:sldMk cId="1222445890" sldId="257"/>
            <ac:spMk id="33" creationId="{2F9C493A-9F03-49B4-B3FB-19CE5AC115BE}"/>
          </ac:spMkLst>
        </pc:spChg>
        <pc:spChg chg="del">
          <ac:chgData name="Estelle Lefrancois" userId="S::estelle.bourgeoisat@etu.umontpellier.fr::23451398-6c36-4265-ab9c-5e4c54e32212" providerId="AD" clId="Web-{CFAE935A-E3B3-D790-632D-83F96C0137AD}" dt="2021-08-18T15:09:58.722" v="1"/>
          <ac:spMkLst>
            <pc:docMk/>
            <pc:sldMk cId="1222445890" sldId="257"/>
            <ac:spMk id="35" creationId="{90A46C7D-C1BB-49B8-8D37-39742820E964}"/>
          </ac:spMkLst>
        </pc:spChg>
        <pc:spChg chg="del">
          <ac:chgData name="Estelle Lefrancois" userId="S::estelle.bourgeoisat@etu.umontpellier.fr::23451398-6c36-4265-ab9c-5e4c54e32212" providerId="AD" clId="Web-{CFAE935A-E3B3-D790-632D-83F96C0137AD}" dt="2021-08-18T15:09:58.722" v="1"/>
          <ac:spMkLst>
            <pc:docMk/>
            <pc:sldMk cId="1222445890" sldId="257"/>
            <ac:spMk id="45" creationId="{55820E42-2F9D-41EF-B67F-522A133B3373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09:58.722" v="1"/>
          <ac:spMkLst>
            <pc:docMk/>
            <pc:sldMk cId="1222445890" sldId="257"/>
            <ac:spMk id="59" creationId="{142D98E1-37D2-4470-BF74-845E897954C6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09:58.722" v="1"/>
          <ac:spMkLst>
            <pc:docMk/>
            <pc:sldMk cId="1222445890" sldId="257"/>
            <ac:spMk id="61" creationId="{E9BFB270-A887-4B62-B243-50F92509AD58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09:58.722" v="1"/>
          <ac:spMkLst>
            <pc:docMk/>
            <pc:sldMk cId="1222445890" sldId="257"/>
            <ac:spMk id="71" creationId="{E1BEDD21-8CC9-4E04-B8CF-CE59786DFB3A}"/>
          </ac:spMkLst>
        </pc:spChg>
        <pc:grpChg chg="del">
          <ac:chgData name="Estelle Lefrancois" userId="S::estelle.bourgeoisat@etu.umontpellier.fr::23451398-6c36-4265-ab9c-5e4c54e32212" providerId="AD" clId="Web-{CFAE935A-E3B3-D790-632D-83F96C0137AD}" dt="2021-08-18T15:09:58.722" v="1"/>
          <ac:grpSpMkLst>
            <pc:docMk/>
            <pc:sldMk cId="1222445890" sldId="257"/>
            <ac:grpSpMk id="37" creationId="{61BBAB6F-65E6-4E2B-B363-6AB27C84E0C1}"/>
          </ac:grpSpMkLst>
        </pc:grpChg>
        <pc:grpChg chg="del">
          <ac:chgData name="Estelle Lefrancois" userId="S::estelle.bourgeoisat@etu.umontpellier.fr::23451398-6c36-4265-ab9c-5e4c54e32212" providerId="AD" clId="Web-{CFAE935A-E3B3-D790-632D-83F96C0137AD}" dt="2021-08-18T15:09:58.722" v="1"/>
          <ac:grpSpMkLst>
            <pc:docMk/>
            <pc:sldMk cId="1222445890" sldId="257"/>
            <ac:grpSpMk id="47" creationId="{13D9BC31-B57D-4933-AD83-94F462D4C2F9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09:58.722" v="1"/>
          <ac:grpSpMkLst>
            <pc:docMk/>
            <pc:sldMk cId="1222445890" sldId="257"/>
            <ac:grpSpMk id="63" creationId="{2EDC2578-BDB0-4118-975D-CFCE02823D48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09:58.722" v="1"/>
          <ac:grpSpMkLst>
            <pc:docMk/>
            <pc:sldMk cId="1222445890" sldId="257"/>
            <ac:grpSpMk id="73" creationId="{3B108AF4-088E-4064-B983-46D04AE2E231}"/>
          </ac:grpSpMkLst>
        </pc:grpChg>
        <pc:picChg chg="mod">
          <ac:chgData name="Estelle Lefrancois" userId="S::estelle.bourgeoisat@etu.umontpellier.fr::23451398-6c36-4265-ab9c-5e4c54e32212" providerId="AD" clId="Web-{CFAE935A-E3B3-D790-632D-83F96C0137AD}" dt="2021-08-18T15:09:58.722" v="1"/>
          <ac:picMkLst>
            <pc:docMk/>
            <pc:sldMk cId="1222445890" sldId="257"/>
            <ac:picMk id="29" creationId="{D4048E17-4138-4426-B948-1451F2543803}"/>
          </ac:picMkLst>
        </pc:picChg>
      </pc:sldChg>
      <pc:sldChg chg="addSp modSp new">
        <pc:chgData name="Estelle Lefrancois" userId="S::estelle.bourgeoisat@etu.umontpellier.fr::23451398-6c36-4265-ab9c-5e4c54e32212" providerId="AD" clId="Web-{CFAE935A-E3B3-D790-632D-83F96C0137AD}" dt="2021-08-18T15:26:02.613" v="314" actId="20577"/>
        <pc:sldMkLst>
          <pc:docMk/>
          <pc:sldMk cId="1634645072" sldId="258"/>
        </pc:sldMkLst>
        <pc:spChg chg="mod">
          <ac:chgData name="Estelle Lefrancois" userId="S::estelle.bourgeoisat@etu.umontpellier.fr::23451398-6c36-4265-ab9c-5e4c54e32212" providerId="AD" clId="Web-{CFAE935A-E3B3-D790-632D-83F96C0137AD}" dt="2021-08-18T15:12:41.650" v="20" actId="20577"/>
          <ac:spMkLst>
            <pc:docMk/>
            <pc:sldMk cId="1634645072" sldId="258"/>
            <ac:spMk id="2" creationId="{174714F5-6BD2-45D1-94F2-A414E5C3F4D5}"/>
          </ac:spMkLst>
        </pc:spChg>
        <pc:spChg chg="add mod">
          <ac:chgData name="Estelle Lefrancois" userId="S::estelle.bourgeoisat@etu.umontpellier.fr::23451398-6c36-4265-ab9c-5e4c54e32212" providerId="AD" clId="Web-{CFAE935A-E3B3-D790-632D-83F96C0137AD}" dt="2021-08-18T15:25:09.612" v="298" actId="20577"/>
          <ac:spMkLst>
            <pc:docMk/>
            <pc:sldMk cId="1634645072" sldId="258"/>
            <ac:spMk id="3" creationId="{5CE76C5B-87F0-4467-9145-26E05D4593DD}"/>
          </ac:spMkLst>
        </pc:spChg>
        <pc:spChg chg="add mod">
          <ac:chgData name="Estelle Lefrancois" userId="S::estelle.bourgeoisat@etu.umontpellier.fr::23451398-6c36-4265-ab9c-5e4c54e32212" providerId="AD" clId="Web-{CFAE935A-E3B3-D790-632D-83F96C0137AD}" dt="2021-08-18T15:26:02.613" v="314" actId="20577"/>
          <ac:spMkLst>
            <pc:docMk/>
            <pc:sldMk cId="1634645072" sldId="258"/>
            <ac:spMk id="4" creationId="{DA67F507-1994-4EDD-8465-E4AAB4AD7398}"/>
          </ac:spMkLst>
        </pc:spChg>
      </pc:sldChg>
      <pc:sldChg chg="addSp modSp add replId">
        <pc:chgData name="Estelle Lefrancois" userId="S::estelle.bourgeoisat@etu.umontpellier.fr::23451398-6c36-4265-ab9c-5e4c54e32212" providerId="AD" clId="Web-{CFAE935A-E3B3-D790-632D-83F96C0137AD}" dt="2021-08-18T15:38:38.909" v="590" actId="20577"/>
        <pc:sldMkLst>
          <pc:docMk/>
          <pc:sldMk cId="3689774064" sldId="259"/>
        </pc:sldMkLst>
        <pc:spChg chg="mod">
          <ac:chgData name="Estelle Lefrancois" userId="S::estelle.bourgeoisat@etu.umontpellier.fr::23451398-6c36-4265-ab9c-5e4c54e32212" providerId="AD" clId="Web-{CFAE935A-E3B3-D790-632D-83F96C0137AD}" dt="2021-08-18T15:12:54.759" v="23" actId="20577"/>
          <ac:spMkLst>
            <pc:docMk/>
            <pc:sldMk cId="3689774064" sldId="259"/>
            <ac:spMk id="2" creationId="{174714F5-6BD2-45D1-94F2-A414E5C3F4D5}"/>
          </ac:spMkLst>
        </pc:spChg>
        <pc:spChg chg="add mod">
          <ac:chgData name="Estelle Lefrancois" userId="S::estelle.bourgeoisat@etu.umontpellier.fr::23451398-6c36-4265-ab9c-5e4c54e32212" providerId="AD" clId="Web-{CFAE935A-E3B3-D790-632D-83F96C0137AD}" dt="2021-08-18T15:27:50.007" v="375" actId="20577"/>
          <ac:spMkLst>
            <pc:docMk/>
            <pc:sldMk cId="3689774064" sldId="259"/>
            <ac:spMk id="4" creationId="{C5D817F6-8A36-4DCE-8665-57B88E88EEA6}"/>
          </ac:spMkLst>
        </pc:spChg>
        <pc:spChg chg="add mod">
          <ac:chgData name="Estelle Lefrancois" userId="S::estelle.bourgeoisat@etu.umontpellier.fr::23451398-6c36-4265-ab9c-5e4c54e32212" providerId="AD" clId="Web-{CFAE935A-E3B3-D790-632D-83F96C0137AD}" dt="2021-08-18T15:33:49.712" v="463" actId="20577"/>
          <ac:spMkLst>
            <pc:docMk/>
            <pc:sldMk cId="3689774064" sldId="259"/>
            <ac:spMk id="5" creationId="{F82BA16E-913C-4E7D-A483-932FDB07FF81}"/>
          </ac:spMkLst>
        </pc:spChg>
        <pc:spChg chg="add mod">
          <ac:chgData name="Estelle Lefrancois" userId="S::estelle.bourgeoisat@etu.umontpellier.fr::23451398-6c36-4265-ab9c-5e4c54e32212" providerId="AD" clId="Web-{CFAE935A-E3B3-D790-632D-83F96C0137AD}" dt="2021-08-18T15:38:38.909" v="590" actId="20577"/>
          <ac:spMkLst>
            <pc:docMk/>
            <pc:sldMk cId="3689774064" sldId="259"/>
            <ac:spMk id="6" creationId="{7F4D4D27-86D9-485B-A5A6-BAC33F58FEA6}"/>
          </ac:spMkLst>
        </pc:spChg>
      </pc:sldChg>
      <pc:sldChg chg="addSp modSp new mod setBg">
        <pc:chgData name="Estelle Lefrancois" userId="S::estelle.bourgeoisat@etu.umontpellier.fr::23451398-6c36-4265-ab9c-5e4c54e32212" providerId="AD" clId="Web-{CFAE935A-E3B3-D790-632D-83F96C0137AD}" dt="2021-08-18T15:40:09.146" v="631" actId="20577"/>
        <pc:sldMkLst>
          <pc:docMk/>
          <pc:sldMk cId="309070756" sldId="260"/>
        </pc:sldMkLst>
        <pc:spChg chg="mod">
          <ac:chgData name="Estelle Lefrancois" userId="S::estelle.bourgeoisat@etu.umontpellier.fr::23451398-6c36-4265-ab9c-5e4c54e32212" providerId="AD" clId="Web-{CFAE935A-E3B3-D790-632D-83F96C0137AD}" dt="2021-08-18T15:40:09.146" v="631" actId="20577"/>
          <ac:spMkLst>
            <pc:docMk/>
            <pc:sldMk cId="309070756" sldId="260"/>
            <ac:spMk id="2" creationId="{83690C2F-5480-4415-9F3D-E5C6AA8E4141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38:56.628" v="592"/>
          <ac:spMkLst>
            <pc:docMk/>
            <pc:sldMk cId="309070756" sldId="260"/>
            <ac:spMk id="7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38:56.628" v="592"/>
          <ac:spMkLst>
            <pc:docMk/>
            <pc:sldMk cId="309070756" sldId="260"/>
            <ac:spMk id="18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38:56.628" v="592"/>
          <ac:spMkLst>
            <pc:docMk/>
            <pc:sldMk cId="309070756" sldId="260"/>
            <ac:spMk id="28" creationId="{A5D0B0D3-D735-4619-AA45-B57B791E1744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38:56.628" v="592"/>
          <ac:spMkLst>
            <pc:docMk/>
            <pc:sldMk cId="309070756" sldId="260"/>
            <ac:spMk id="30" creationId="{8972B65B-8AFA-4B5C-BFC6-E443F37775FF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38:56.628" v="592"/>
          <ac:spMkLst>
            <pc:docMk/>
            <pc:sldMk cId="309070756" sldId="260"/>
            <ac:spMk id="40" creationId="{286E5E1D-FD49-448F-83C8-E06466BE54BB}"/>
          </ac:spMkLst>
        </pc:spChg>
        <pc:grpChg chg="add">
          <ac:chgData name="Estelle Lefrancois" userId="S::estelle.bourgeoisat@etu.umontpellier.fr::23451398-6c36-4265-ab9c-5e4c54e32212" providerId="AD" clId="Web-{CFAE935A-E3B3-D790-632D-83F96C0137AD}" dt="2021-08-18T15:38:56.628" v="592"/>
          <ac:grpSpMkLst>
            <pc:docMk/>
            <pc:sldMk cId="309070756" sldId="260"/>
            <ac:grpSpMk id="9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38:56.628" v="592"/>
          <ac:grpSpMkLst>
            <pc:docMk/>
            <pc:sldMk cId="309070756" sldId="260"/>
            <ac:grpSpMk id="20" creationId="{51B01909-73B8-4486-A749-C643B1D7E361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38:56.628" v="592"/>
          <ac:grpSpMkLst>
            <pc:docMk/>
            <pc:sldMk cId="309070756" sldId="260"/>
            <ac:grpSpMk id="32" creationId="{8B32F32D-2578-47BA-A8C8-B9CC3F8A0958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38:56.628" v="592"/>
          <ac:grpSpMkLst>
            <pc:docMk/>
            <pc:sldMk cId="309070756" sldId="260"/>
            <ac:grpSpMk id="42" creationId="{D82E7BA0-A7BA-4C61-9D6F-5345A540569F}"/>
          </ac:grpSpMkLst>
        </pc:grpChg>
      </pc:sldChg>
      <pc:sldChg chg="modSp add replId">
        <pc:chgData name="Estelle Lefrancois" userId="S::estelle.bourgeoisat@etu.umontpellier.fr::23451398-6c36-4265-ab9c-5e4c54e32212" providerId="AD" clId="Web-{CFAE935A-E3B3-D790-632D-83F96C0137AD}" dt="2021-08-18T15:40:47.569" v="634" actId="20577"/>
        <pc:sldMkLst>
          <pc:docMk/>
          <pc:sldMk cId="3679806665" sldId="261"/>
        </pc:sldMkLst>
        <pc:spChg chg="mod">
          <ac:chgData name="Estelle Lefrancois" userId="S::estelle.bourgeoisat@etu.umontpellier.fr::23451398-6c36-4265-ab9c-5e4c54e32212" providerId="AD" clId="Web-{CFAE935A-E3B3-D790-632D-83F96C0137AD}" dt="2021-08-18T15:40:47.569" v="634" actId="20577"/>
          <ac:spMkLst>
            <pc:docMk/>
            <pc:sldMk cId="3679806665" sldId="261"/>
            <ac:spMk id="2" creationId="{83690C2F-5480-4415-9F3D-E5C6AA8E4141}"/>
          </ac:spMkLst>
        </pc:spChg>
      </pc:sldChg>
      <pc:sldChg chg="addSp modSp new mod setBg">
        <pc:chgData name="Estelle Lefrancois" userId="S::estelle.bourgeoisat@etu.umontpellier.fr::23451398-6c36-4265-ab9c-5e4c54e32212" providerId="AD" clId="Web-{CFAE935A-E3B3-D790-632D-83F96C0137AD}" dt="2021-08-18T15:41:39.508" v="645" actId="20577"/>
        <pc:sldMkLst>
          <pc:docMk/>
          <pc:sldMk cId="2309357306" sldId="262"/>
        </pc:sldMkLst>
        <pc:spChg chg="mod">
          <ac:chgData name="Estelle Lefrancois" userId="S::estelle.bourgeoisat@etu.umontpellier.fr::23451398-6c36-4265-ab9c-5e4c54e32212" providerId="AD" clId="Web-{CFAE935A-E3B3-D790-632D-83F96C0137AD}" dt="2021-08-18T15:41:39.508" v="645" actId="20577"/>
          <ac:spMkLst>
            <pc:docMk/>
            <pc:sldMk cId="2309357306" sldId="262"/>
            <ac:spMk id="2" creationId="{B0D57D03-4046-4BAF-9D84-DAE6C6052DC6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1:26.149" v="636"/>
          <ac:spMkLst>
            <pc:docMk/>
            <pc:sldMk cId="2309357306" sldId="262"/>
            <ac:spMk id="7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1:26.149" v="636"/>
          <ac:spMkLst>
            <pc:docMk/>
            <pc:sldMk cId="2309357306" sldId="262"/>
            <ac:spMk id="18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1:26.149" v="636"/>
          <ac:spMkLst>
            <pc:docMk/>
            <pc:sldMk cId="2309357306" sldId="262"/>
            <ac:spMk id="28" creationId="{A5D0B0D3-D735-4619-AA45-B57B791E1744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1:26.149" v="636"/>
          <ac:spMkLst>
            <pc:docMk/>
            <pc:sldMk cId="2309357306" sldId="262"/>
            <ac:spMk id="30" creationId="{D1DEB8A1-0BB8-48FD-8739-36D42B5F2E9C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1:26.149" v="636"/>
          <ac:spMkLst>
            <pc:docMk/>
            <pc:sldMk cId="2309357306" sldId="262"/>
            <ac:spMk id="40" creationId="{8E888BFA-FA2E-44AF-9D7B-16D609CD43A8}"/>
          </ac:spMkLst>
        </pc:spChg>
        <pc:grpChg chg="add">
          <ac:chgData name="Estelle Lefrancois" userId="S::estelle.bourgeoisat@etu.umontpellier.fr::23451398-6c36-4265-ab9c-5e4c54e32212" providerId="AD" clId="Web-{CFAE935A-E3B3-D790-632D-83F96C0137AD}" dt="2021-08-18T15:41:26.149" v="636"/>
          <ac:grpSpMkLst>
            <pc:docMk/>
            <pc:sldMk cId="2309357306" sldId="262"/>
            <ac:grpSpMk id="9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41:26.149" v="636"/>
          <ac:grpSpMkLst>
            <pc:docMk/>
            <pc:sldMk cId="2309357306" sldId="262"/>
            <ac:grpSpMk id="20" creationId="{51B01909-73B8-4486-A749-C643B1D7E361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41:26.149" v="636"/>
          <ac:grpSpMkLst>
            <pc:docMk/>
            <pc:sldMk cId="2309357306" sldId="262"/>
            <ac:grpSpMk id="32" creationId="{06B4C967-D337-479B-87CA-7587B7FCFF5E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41:26.149" v="636"/>
          <ac:grpSpMkLst>
            <pc:docMk/>
            <pc:sldMk cId="2309357306" sldId="262"/>
            <ac:grpSpMk id="42" creationId="{67CE019E-45F4-43D5-9AB7-9B668C6E6AD6}"/>
          </ac:grpSpMkLst>
        </pc:grpChg>
      </pc:sldChg>
      <pc:sldChg chg="addSp delSp modSp new mod setBg">
        <pc:chgData name="Estelle Lefrancois" userId="S::estelle.bourgeoisat@etu.umontpellier.fr::23451398-6c36-4265-ab9c-5e4c54e32212" providerId="AD" clId="Web-{CFAE935A-E3B3-D790-632D-83F96C0137AD}" dt="2021-08-18T15:43:29.512" v="673" actId="20577"/>
        <pc:sldMkLst>
          <pc:docMk/>
          <pc:sldMk cId="1810152599" sldId="263"/>
        </pc:sldMkLst>
        <pc:spChg chg="del mod">
          <ac:chgData name="Estelle Lefrancois" userId="S::estelle.bourgeoisat@etu.umontpellier.fr::23451398-6c36-4265-ab9c-5e4c54e32212" providerId="AD" clId="Web-{CFAE935A-E3B3-D790-632D-83F96C0137AD}" dt="2021-08-18T15:42:42.651" v="648"/>
          <ac:spMkLst>
            <pc:docMk/>
            <pc:sldMk cId="1810152599" sldId="263"/>
            <ac:spMk id="2" creationId="{CEBCC8BF-98BC-4C37-92C4-B0BD3A254123}"/>
          </ac:spMkLst>
        </pc:spChg>
        <pc:spChg chg="add mod">
          <ac:chgData name="Estelle Lefrancois" userId="S::estelle.bourgeoisat@etu.umontpellier.fr::23451398-6c36-4265-ab9c-5e4c54e32212" providerId="AD" clId="Web-{CFAE935A-E3B3-D790-632D-83F96C0137AD}" dt="2021-08-18T15:43:29.512" v="673" actId="20577"/>
          <ac:spMkLst>
            <pc:docMk/>
            <pc:sldMk cId="1810152599" sldId="263"/>
            <ac:spMk id="3" creationId="{8E0DAFF4-9F08-46CE-8F1C-9A7DB8A0F668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2:33.963" v="647"/>
          <ac:spMkLst>
            <pc:docMk/>
            <pc:sldMk cId="1810152599" sldId="263"/>
            <ac:spMk id="7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2:33.963" v="647"/>
          <ac:spMkLst>
            <pc:docMk/>
            <pc:sldMk cId="1810152599" sldId="263"/>
            <ac:spMk id="18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2:33.963" v="647"/>
          <ac:spMkLst>
            <pc:docMk/>
            <pc:sldMk cId="1810152599" sldId="263"/>
            <ac:spMk id="28" creationId="{A5D0B0D3-D735-4619-AA45-B57B791E1744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2:33.963" v="647"/>
          <ac:spMkLst>
            <pc:docMk/>
            <pc:sldMk cId="1810152599" sldId="263"/>
            <ac:spMk id="30" creationId="{8972B65B-8AFA-4B5C-BFC6-E443F37775FF}"/>
          </ac:spMkLst>
        </pc:spChg>
        <pc:spChg chg="del">
          <ac:chgData name="Estelle Lefrancois" userId="S::estelle.bourgeoisat@etu.umontpellier.fr::23451398-6c36-4265-ab9c-5e4c54e32212" providerId="AD" clId="Web-{CFAE935A-E3B3-D790-632D-83F96C0137AD}" dt="2021-08-18T15:42:49.636" v="649"/>
          <ac:spMkLst>
            <pc:docMk/>
            <pc:sldMk cId="1810152599" sldId="263"/>
            <ac:spMk id="38" creationId="{5AB96607-3A57-4F71-87E5-C0D546FEBFB9}"/>
          </ac:spMkLst>
        </pc:spChg>
        <pc:spChg chg="add">
          <ac:chgData name="Estelle Lefrancois" userId="S::estelle.bourgeoisat@etu.umontpellier.fr::23451398-6c36-4265-ab9c-5e4c54e32212" providerId="AD" clId="Web-{CFAE935A-E3B3-D790-632D-83F96C0137AD}" dt="2021-08-18T15:42:33.963" v="647"/>
          <ac:spMkLst>
            <pc:docMk/>
            <pc:sldMk cId="1810152599" sldId="263"/>
            <ac:spMk id="40" creationId="{286E5E1D-FD49-448F-83C8-E06466BE54BB}"/>
          </ac:spMkLst>
        </pc:spChg>
        <pc:grpChg chg="add">
          <ac:chgData name="Estelle Lefrancois" userId="S::estelle.bourgeoisat@etu.umontpellier.fr::23451398-6c36-4265-ab9c-5e4c54e32212" providerId="AD" clId="Web-{CFAE935A-E3B3-D790-632D-83F96C0137AD}" dt="2021-08-18T15:42:33.963" v="647"/>
          <ac:grpSpMkLst>
            <pc:docMk/>
            <pc:sldMk cId="1810152599" sldId="263"/>
            <ac:grpSpMk id="9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42:33.963" v="647"/>
          <ac:grpSpMkLst>
            <pc:docMk/>
            <pc:sldMk cId="1810152599" sldId="263"/>
            <ac:grpSpMk id="20" creationId="{51B01909-73B8-4486-A749-C643B1D7E361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42:33.963" v="647"/>
          <ac:grpSpMkLst>
            <pc:docMk/>
            <pc:sldMk cId="1810152599" sldId="263"/>
            <ac:grpSpMk id="32" creationId="{8B32F32D-2578-47BA-A8C8-B9CC3F8A0958}"/>
          </ac:grpSpMkLst>
        </pc:grpChg>
        <pc:grpChg chg="add">
          <ac:chgData name="Estelle Lefrancois" userId="S::estelle.bourgeoisat@etu.umontpellier.fr::23451398-6c36-4265-ab9c-5e4c54e32212" providerId="AD" clId="Web-{CFAE935A-E3B3-D790-632D-83F96C0137AD}" dt="2021-08-18T15:42:33.963" v="647"/>
          <ac:grpSpMkLst>
            <pc:docMk/>
            <pc:sldMk cId="1810152599" sldId="263"/>
            <ac:grpSpMk id="42" creationId="{D82E7BA0-A7BA-4C61-9D6F-5345A540569F}"/>
          </ac:grpSpMkLst>
        </pc:grpChg>
      </pc:sldChg>
    </pc:docChg>
  </pc:docChgLst>
  <pc:docChgLst>
    <pc:chgData name="Estelle Lefrancois" userId="S::estelle.bourgeoisat@etu.umontpellier.fr::23451398-6c36-4265-ab9c-5e4c54e32212" providerId="AD" clId="Web-{480E2C8B-3420-48DB-B3B1-B20AEADB3408}"/>
    <pc:docChg chg="addSld delSld modSld">
      <pc:chgData name="Estelle Lefrancois" userId="S::estelle.bourgeoisat@etu.umontpellier.fr::23451398-6c36-4265-ab9c-5e4c54e32212" providerId="AD" clId="Web-{480E2C8B-3420-48DB-B3B1-B20AEADB3408}" dt="2021-08-23T14:02:31.575" v="1457" actId="20577"/>
      <pc:docMkLst>
        <pc:docMk/>
      </pc:docMkLst>
      <pc:sldChg chg="modSp">
        <pc:chgData name="Estelle Lefrancois" userId="S::estelle.bourgeoisat@etu.umontpellier.fr::23451398-6c36-4265-ab9c-5e4c54e32212" providerId="AD" clId="Web-{480E2C8B-3420-48DB-B3B1-B20AEADB3408}" dt="2021-08-23T09:19:19.059" v="1" actId="20577"/>
        <pc:sldMkLst>
          <pc:docMk/>
          <pc:sldMk cId="1634645072" sldId="258"/>
        </pc:sldMkLst>
        <pc:spChg chg="mod">
          <ac:chgData name="Estelle Lefrancois" userId="S::estelle.bourgeoisat@etu.umontpellier.fr::23451398-6c36-4265-ab9c-5e4c54e32212" providerId="AD" clId="Web-{480E2C8B-3420-48DB-B3B1-B20AEADB3408}" dt="2021-08-23T09:19:19.059" v="1" actId="20577"/>
          <ac:spMkLst>
            <pc:docMk/>
            <pc:sldMk cId="1634645072" sldId="258"/>
            <ac:spMk id="2" creationId="{174714F5-6BD2-45D1-94F2-A414E5C3F4D5}"/>
          </ac:spMkLst>
        </pc:spChg>
      </pc:sldChg>
      <pc:sldChg chg="modSp">
        <pc:chgData name="Estelle Lefrancois" userId="S::estelle.bourgeoisat@etu.umontpellier.fr::23451398-6c36-4265-ab9c-5e4c54e32212" providerId="AD" clId="Web-{480E2C8B-3420-48DB-B3B1-B20AEADB3408}" dt="2021-08-23T09:59:07.258" v="49" actId="20577"/>
        <pc:sldMkLst>
          <pc:docMk/>
          <pc:sldMk cId="309070756" sldId="260"/>
        </pc:sldMkLst>
        <pc:spChg chg="mod">
          <ac:chgData name="Estelle Lefrancois" userId="S::estelle.bourgeoisat@etu.umontpellier.fr::23451398-6c36-4265-ab9c-5e4c54e32212" providerId="AD" clId="Web-{480E2C8B-3420-48DB-B3B1-B20AEADB3408}" dt="2021-08-23T09:59:07.258" v="49" actId="20577"/>
          <ac:spMkLst>
            <pc:docMk/>
            <pc:sldMk cId="309070756" sldId="260"/>
            <ac:spMk id="2" creationId="{83690C2F-5480-4415-9F3D-E5C6AA8E4141}"/>
          </ac:spMkLst>
        </pc:spChg>
      </pc:sldChg>
      <pc:sldChg chg="modSp modNotes">
        <pc:chgData name="Estelle Lefrancois" userId="S::estelle.bourgeoisat@etu.umontpellier.fr::23451398-6c36-4265-ab9c-5e4c54e32212" providerId="AD" clId="Web-{480E2C8B-3420-48DB-B3B1-B20AEADB3408}" dt="2021-08-23T12:01:55.555" v="1048" actId="20577"/>
        <pc:sldMkLst>
          <pc:docMk/>
          <pc:sldMk cId="2786565935" sldId="264"/>
        </pc:sldMkLst>
        <pc:spChg chg="mod">
          <ac:chgData name="Estelle Lefrancois" userId="S::estelle.bourgeoisat@etu.umontpellier.fr::23451398-6c36-4265-ab9c-5e4c54e32212" providerId="AD" clId="Web-{480E2C8B-3420-48DB-B3B1-B20AEADB3408}" dt="2021-08-23T12:01:55.555" v="1048" actId="20577"/>
          <ac:spMkLst>
            <pc:docMk/>
            <pc:sldMk cId="2786565935" sldId="264"/>
            <ac:spMk id="38" creationId="{4B9B8A8C-874A-4788-9D84-2A1F08BBFAF3}"/>
          </ac:spMkLst>
        </pc:spChg>
      </pc:sldChg>
      <pc:sldChg chg="modSp modNotes">
        <pc:chgData name="Estelle Lefrancois" userId="S::estelle.bourgeoisat@etu.umontpellier.fr::23451398-6c36-4265-ab9c-5e4c54e32212" providerId="AD" clId="Web-{480E2C8B-3420-48DB-B3B1-B20AEADB3408}" dt="2021-08-23T11:38:24.235" v="593" actId="20577"/>
        <pc:sldMkLst>
          <pc:docMk/>
          <pc:sldMk cId="3979482439" sldId="265"/>
        </pc:sldMkLst>
        <pc:spChg chg="mod">
          <ac:chgData name="Estelle Lefrancois" userId="S::estelle.bourgeoisat@etu.umontpellier.fr::23451398-6c36-4265-ab9c-5e4c54e32212" providerId="AD" clId="Web-{480E2C8B-3420-48DB-B3B1-B20AEADB3408}" dt="2021-08-23T11:38:24.235" v="593" actId="20577"/>
          <ac:spMkLst>
            <pc:docMk/>
            <pc:sldMk cId="3979482439" sldId="265"/>
            <ac:spMk id="4" creationId="{35C9E910-4761-47FF-8533-C07BC683FEF8}"/>
          </ac:spMkLst>
        </pc:spChg>
      </pc:sldChg>
      <pc:sldChg chg="modSp del">
        <pc:chgData name="Estelle Lefrancois" userId="S::estelle.bourgeoisat@etu.umontpellier.fr::23451398-6c36-4265-ab9c-5e4c54e32212" providerId="AD" clId="Web-{480E2C8B-3420-48DB-B3B1-B20AEADB3408}" dt="2021-08-23T13:41:08.573" v="1068"/>
        <pc:sldMkLst>
          <pc:docMk/>
          <pc:sldMk cId="1676237237" sldId="271"/>
        </pc:sldMkLst>
        <pc:graphicFrameChg chg="modGraphic">
          <ac:chgData name="Estelle Lefrancois" userId="S::estelle.bourgeoisat@etu.umontpellier.fr::23451398-6c36-4265-ab9c-5e4c54e32212" providerId="AD" clId="Web-{480E2C8B-3420-48DB-B3B1-B20AEADB3408}" dt="2021-08-23T13:40:06.259" v="1061" actId="20577"/>
          <ac:graphicFrameMkLst>
            <pc:docMk/>
            <pc:sldMk cId="1676237237" sldId="271"/>
            <ac:graphicFrameMk id="6" creationId="{E7B5BFFB-0F0B-4E72-B672-6CF055ABB042}"/>
          </ac:graphicFrameMkLst>
        </pc:graphicFrameChg>
      </pc:sldChg>
      <pc:sldChg chg="modSp del">
        <pc:chgData name="Estelle Lefrancois" userId="S::estelle.bourgeoisat@etu.umontpellier.fr::23451398-6c36-4265-ab9c-5e4c54e32212" providerId="AD" clId="Web-{480E2C8B-3420-48DB-B3B1-B20AEADB3408}" dt="2021-08-23T13:39:35.383" v="1059"/>
        <pc:sldMkLst>
          <pc:docMk/>
          <pc:sldMk cId="2028419089" sldId="273"/>
        </pc:sldMkLst>
        <pc:graphicFrameChg chg="modGraphic">
          <ac:chgData name="Estelle Lefrancois" userId="S::estelle.bourgeoisat@etu.umontpellier.fr::23451398-6c36-4265-ab9c-5e4c54e32212" providerId="AD" clId="Web-{480E2C8B-3420-48DB-B3B1-B20AEADB3408}" dt="2021-08-23T13:38:26.616" v="1052" actId="20577"/>
          <ac:graphicFrameMkLst>
            <pc:docMk/>
            <pc:sldMk cId="2028419089" sldId="273"/>
            <ac:graphicFrameMk id="21" creationId="{5520913C-1149-416A-BB88-981786DA454A}"/>
          </ac:graphicFrameMkLst>
        </pc:graphicFrameChg>
      </pc:sldChg>
      <pc:sldChg chg="modNotes">
        <pc:chgData name="Estelle Lefrancois" userId="S::estelle.bourgeoisat@etu.umontpellier.fr::23451398-6c36-4265-ab9c-5e4c54e32212" providerId="AD" clId="Web-{480E2C8B-3420-48DB-B3B1-B20AEADB3408}" dt="2021-08-23T13:46:28.644" v="1073"/>
        <pc:sldMkLst>
          <pc:docMk/>
          <pc:sldMk cId="10707416" sldId="275"/>
        </pc:sldMkLst>
      </pc:sldChg>
      <pc:sldChg chg="modSp modNotes">
        <pc:chgData name="Estelle Lefrancois" userId="S::estelle.bourgeoisat@etu.umontpellier.fr::23451398-6c36-4265-ab9c-5e4c54e32212" providerId="AD" clId="Web-{480E2C8B-3420-48DB-B3B1-B20AEADB3408}" dt="2021-08-23T13:51:18.292" v="1160"/>
        <pc:sldMkLst>
          <pc:docMk/>
          <pc:sldMk cId="4091310644" sldId="277"/>
        </pc:sldMkLst>
        <pc:spChg chg="mod">
          <ac:chgData name="Estelle Lefrancois" userId="S::estelle.bourgeoisat@etu.umontpellier.fr::23451398-6c36-4265-ab9c-5e4c54e32212" providerId="AD" clId="Web-{480E2C8B-3420-48DB-B3B1-B20AEADB3408}" dt="2021-08-23T11:51:53.835" v="922"/>
          <ac:spMkLst>
            <pc:docMk/>
            <pc:sldMk cId="4091310644" sldId="277"/>
            <ac:spMk id="10" creationId="{5AE20638-5EF9-4A16-B84D-A034F99F05CB}"/>
          </ac:spMkLst>
        </pc:spChg>
        <pc:spChg chg="mod">
          <ac:chgData name="Estelle Lefrancois" userId="S::estelle.bourgeoisat@etu.umontpellier.fr::23451398-6c36-4265-ab9c-5e4c54e32212" providerId="AD" clId="Web-{480E2C8B-3420-48DB-B3B1-B20AEADB3408}" dt="2021-08-23T11:52:00.772" v="924"/>
          <ac:spMkLst>
            <pc:docMk/>
            <pc:sldMk cId="4091310644" sldId="277"/>
            <ac:spMk id="60" creationId="{7407139E-8C02-43A8-9D76-80644CC5DAC0}"/>
          </ac:spMkLst>
        </pc:spChg>
      </pc:sldChg>
      <pc:sldChg chg="modNotes">
        <pc:chgData name="Estelle Lefrancois" userId="S::estelle.bourgeoisat@etu.umontpellier.fr::23451398-6c36-4265-ab9c-5e4c54e32212" providerId="AD" clId="Web-{480E2C8B-3420-48DB-B3B1-B20AEADB3408}" dt="2021-08-23T13:47:00.660" v="1074"/>
        <pc:sldMkLst>
          <pc:docMk/>
          <pc:sldMk cId="1232902703" sldId="280"/>
        </pc:sldMkLst>
      </pc:sldChg>
      <pc:sldChg chg="delSp modSp modNotes">
        <pc:chgData name="Estelle Lefrancois" userId="S::estelle.bourgeoisat@etu.umontpellier.fr::23451398-6c36-4265-ab9c-5e4c54e32212" providerId="AD" clId="Web-{480E2C8B-3420-48DB-B3B1-B20AEADB3408}" dt="2021-08-23T13:57:12.770" v="1454"/>
        <pc:sldMkLst>
          <pc:docMk/>
          <pc:sldMk cId="681377957" sldId="281"/>
        </pc:sldMkLst>
        <pc:spChg chg="del">
          <ac:chgData name="Estelle Lefrancois" userId="S::estelle.bourgeoisat@etu.umontpellier.fr::23451398-6c36-4265-ab9c-5e4c54e32212" providerId="AD" clId="Web-{480E2C8B-3420-48DB-B3B1-B20AEADB3408}" dt="2021-08-23T11:52:51.039" v="928"/>
          <ac:spMkLst>
            <pc:docMk/>
            <pc:sldMk cId="681377957" sldId="281"/>
            <ac:spMk id="10" creationId="{5AE20638-5EF9-4A16-B84D-A034F99F05CB}"/>
          </ac:spMkLst>
        </pc:spChg>
        <pc:spChg chg="del">
          <ac:chgData name="Estelle Lefrancois" userId="S::estelle.bourgeoisat@etu.umontpellier.fr::23451398-6c36-4265-ab9c-5e4c54e32212" providerId="AD" clId="Web-{480E2C8B-3420-48DB-B3B1-B20AEADB3408}" dt="2021-08-23T11:52:49.649" v="927"/>
          <ac:spMkLst>
            <pc:docMk/>
            <pc:sldMk cId="681377957" sldId="281"/>
            <ac:spMk id="60" creationId="{7407139E-8C02-43A8-9D76-80644CC5DAC0}"/>
          </ac:spMkLst>
        </pc:spChg>
        <pc:spChg chg="mod">
          <ac:chgData name="Estelle Lefrancois" userId="S::estelle.bourgeoisat@etu.umontpellier.fr::23451398-6c36-4265-ab9c-5e4c54e32212" providerId="AD" clId="Web-{480E2C8B-3420-48DB-B3B1-B20AEADB3408}" dt="2021-08-23T11:52:41.695" v="926"/>
          <ac:spMkLst>
            <pc:docMk/>
            <pc:sldMk cId="681377957" sldId="281"/>
            <ac:spMk id="61" creationId="{0FC8D1A6-3BAE-4BF6-B25A-C3157183A253}"/>
          </ac:spMkLst>
        </pc:spChg>
      </pc:sldChg>
      <pc:sldChg chg="modSp">
        <pc:chgData name="Estelle Lefrancois" userId="S::estelle.bourgeoisat@etu.umontpellier.fr::23451398-6c36-4265-ab9c-5e4c54e32212" providerId="AD" clId="Web-{480E2C8B-3420-48DB-B3B1-B20AEADB3408}" dt="2021-08-23T13:30:32.556" v="1050" actId="20577"/>
        <pc:sldMkLst>
          <pc:docMk/>
          <pc:sldMk cId="2102200392" sldId="283"/>
        </pc:sldMkLst>
        <pc:spChg chg="mod">
          <ac:chgData name="Estelle Lefrancois" userId="S::estelle.bourgeoisat@etu.umontpellier.fr::23451398-6c36-4265-ab9c-5e4c54e32212" providerId="AD" clId="Web-{480E2C8B-3420-48DB-B3B1-B20AEADB3408}" dt="2021-08-23T13:30:32.556" v="1050" actId="20577"/>
          <ac:spMkLst>
            <pc:docMk/>
            <pc:sldMk cId="2102200392" sldId="283"/>
            <ac:spMk id="2" creationId="{83690C2F-5480-4415-9F3D-E5C6AA8E4141}"/>
          </ac:spMkLst>
        </pc:spChg>
      </pc:sldChg>
      <pc:sldChg chg="modSp">
        <pc:chgData name="Estelle Lefrancois" userId="S::estelle.bourgeoisat@etu.umontpellier.fr::23451398-6c36-4265-ab9c-5e4c54e32212" providerId="AD" clId="Web-{480E2C8B-3420-48DB-B3B1-B20AEADB3408}" dt="2021-08-23T14:02:31.575" v="1457" actId="20577"/>
        <pc:sldMkLst>
          <pc:docMk/>
          <pc:sldMk cId="2974905770" sldId="287"/>
        </pc:sldMkLst>
        <pc:spChg chg="mod">
          <ac:chgData name="Estelle Lefrancois" userId="S::estelle.bourgeoisat@etu.umontpellier.fr::23451398-6c36-4265-ab9c-5e4c54e32212" providerId="AD" clId="Web-{480E2C8B-3420-48DB-B3B1-B20AEADB3408}" dt="2021-08-23T14:02:31.575" v="1457" actId="20577"/>
          <ac:spMkLst>
            <pc:docMk/>
            <pc:sldMk cId="2974905770" sldId="287"/>
            <ac:spMk id="5" creationId="{1B9B4EC7-47EB-49AB-B8B9-50F917209738}"/>
          </ac:spMkLst>
        </pc:spChg>
        <pc:spChg chg="mod">
          <ac:chgData name="Estelle Lefrancois" userId="S::estelle.bourgeoisat@etu.umontpellier.fr::23451398-6c36-4265-ab9c-5e4c54e32212" providerId="AD" clId="Web-{480E2C8B-3420-48DB-B3B1-B20AEADB3408}" dt="2021-08-23T14:01:20.605" v="1455" actId="20577"/>
          <ac:spMkLst>
            <pc:docMk/>
            <pc:sldMk cId="2974905770" sldId="287"/>
            <ac:spMk id="11" creationId="{106077DB-5E05-4BE2-9B54-6F4303B07ADE}"/>
          </ac:spMkLst>
        </pc:spChg>
        <pc:spChg chg="mod">
          <ac:chgData name="Estelle Lefrancois" userId="S::estelle.bourgeoisat@etu.umontpellier.fr::23451398-6c36-4265-ab9c-5e4c54e32212" providerId="AD" clId="Web-{480E2C8B-3420-48DB-B3B1-B20AEADB3408}" dt="2021-08-23T14:01:36.137" v="1456" actId="20577"/>
          <ac:spMkLst>
            <pc:docMk/>
            <pc:sldMk cId="2974905770" sldId="287"/>
            <ac:spMk id="54" creationId="{DEE871CF-B3B4-4E15-9DBC-9E7E0FEC969A}"/>
          </ac:spMkLst>
        </pc:spChg>
      </pc:sldChg>
      <pc:sldChg chg="modSp modNotes">
        <pc:chgData name="Estelle Lefrancois" userId="S::estelle.bourgeoisat@etu.umontpellier.fr::23451398-6c36-4265-ab9c-5e4c54e32212" providerId="AD" clId="Web-{480E2C8B-3420-48DB-B3B1-B20AEADB3408}" dt="2021-08-23T09:35:12.457" v="48"/>
        <pc:sldMkLst>
          <pc:docMk/>
          <pc:sldMk cId="919446293" sldId="288"/>
        </pc:sldMkLst>
        <pc:spChg chg="mod">
          <ac:chgData name="Estelle Lefrancois" userId="S::estelle.bourgeoisat@etu.umontpellier.fr::23451398-6c36-4265-ab9c-5e4c54e32212" providerId="AD" clId="Web-{480E2C8B-3420-48DB-B3B1-B20AEADB3408}" dt="2021-08-23T09:24:20.238" v="3" actId="20577"/>
          <ac:spMkLst>
            <pc:docMk/>
            <pc:sldMk cId="919446293" sldId="288"/>
            <ac:spMk id="2" creationId="{149D8152-D2F7-4A9F-8DD2-7CA789EBAE32}"/>
          </ac:spMkLst>
        </pc:spChg>
        <pc:graphicFrameChg chg="modGraphic">
          <ac:chgData name="Estelle Lefrancois" userId="S::estelle.bourgeoisat@etu.umontpellier.fr::23451398-6c36-4265-ab9c-5e4c54e32212" providerId="AD" clId="Web-{480E2C8B-3420-48DB-B3B1-B20AEADB3408}" dt="2021-08-23T09:27:48.165" v="18" actId="20577"/>
          <ac:graphicFrameMkLst>
            <pc:docMk/>
            <pc:sldMk cId="919446293" sldId="288"/>
            <ac:graphicFrameMk id="4" creationId="{DC67DA0A-FDFD-4FFC-98F7-E10A2759A68D}"/>
          </ac:graphicFrameMkLst>
        </pc:graphicFrameChg>
      </pc:sldChg>
      <pc:sldChg chg="new del">
        <pc:chgData name="Estelle Lefrancois" userId="S::estelle.bourgeoisat@etu.umontpellier.fr::23451398-6c36-4265-ab9c-5e4c54e32212" providerId="AD" clId="Web-{480E2C8B-3420-48DB-B3B1-B20AEADB3408}" dt="2021-08-23T11:50:41.693" v="908"/>
        <pc:sldMkLst>
          <pc:docMk/>
          <pc:sldMk cId="1517491025" sldId="290"/>
        </pc:sldMkLst>
      </pc:sldChg>
      <pc:sldChg chg="addSp delSp modSp add replId addAnim modAnim modNotes">
        <pc:chgData name="Estelle Lefrancois" userId="S::estelle.bourgeoisat@etu.umontpellier.fr::23451398-6c36-4265-ab9c-5e4c54e32212" providerId="AD" clId="Web-{480E2C8B-3420-48DB-B3B1-B20AEADB3408}" dt="2021-08-23T12:02:09.227" v="1049"/>
        <pc:sldMkLst>
          <pc:docMk/>
          <pc:sldMk cId="1868237031" sldId="290"/>
        </pc:sldMkLst>
        <pc:spChg chg="add mod">
          <ac:chgData name="Estelle Lefrancois" userId="S::estelle.bourgeoisat@etu.umontpellier.fr::23451398-6c36-4265-ab9c-5e4c54e32212" providerId="AD" clId="Web-{480E2C8B-3420-48DB-B3B1-B20AEADB3408}" dt="2021-08-23T11:51:27.943" v="919"/>
          <ac:spMkLst>
            <pc:docMk/>
            <pc:sldMk cId="1868237031" sldId="290"/>
            <ac:spMk id="3" creationId="{0FE9247F-9F8B-489F-9C30-BB16D15495E6}"/>
          </ac:spMkLst>
        </pc:spChg>
        <pc:spChg chg="del">
          <ac:chgData name="Estelle Lefrancois" userId="S::estelle.bourgeoisat@etu.umontpellier.fr::23451398-6c36-4265-ab9c-5e4c54e32212" providerId="AD" clId="Web-{480E2C8B-3420-48DB-B3B1-B20AEADB3408}" dt="2021-08-23T12:02:09.227" v="1049"/>
          <ac:spMkLst>
            <pc:docMk/>
            <pc:sldMk cId="1868237031" sldId="290"/>
            <ac:spMk id="38" creationId="{4B9B8A8C-874A-4788-9D84-2A1F08BBFAF3}"/>
          </ac:spMkLst>
        </pc:spChg>
        <pc:spChg chg="add mod">
          <ac:chgData name="Estelle Lefrancois" userId="S::estelle.bourgeoisat@etu.umontpellier.fr::23451398-6c36-4265-ab9c-5e4c54e32212" providerId="AD" clId="Web-{480E2C8B-3420-48DB-B3B1-B20AEADB3408}" dt="2021-08-23T11:56:29.061" v="976" actId="14100"/>
          <ac:spMkLst>
            <pc:docMk/>
            <pc:sldMk cId="1868237031" sldId="290"/>
            <ac:spMk id="39" creationId="{0327AE45-B648-465B-B752-E5A708999181}"/>
          </ac:spMkLst>
        </pc:spChg>
        <pc:spChg chg="add mod">
          <ac:chgData name="Estelle Lefrancois" userId="S::estelle.bourgeoisat@etu.umontpellier.fr::23451398-6c36-4265-ab9c-5e4c54e32212" providerId="AD" clId="Web-{480E2C8B-3420-48DB-B3B1-B20AEADB3408}" dt="2021-08-23T11:56:57.390" v="983" actId="14100"/>
          <ac:spMkLst>
            <pc:docMk/>
            <pc:sldMk cId="1868237031" sldId="290"/>
            <ac:spMk id="41" creationId="{885B7103-6CEB-4709-AF4C-3C489DA5C261}"/>
          </ac:spMkLst>
        </pc:spChg>
        <pc:picChg chg="mod">
          <ac:chgData name="Estelle Lefrancois" userId="S::estelle.bourgeoisat@etu.umontpellier.fr::23451398-6c36-4265-ab9c-5e4c54e32212" providerId="AD" clId="Web-{480E2C8B-3420-48DB-B3B1-B20AEADB3408}" dt="2021-08-23T11:59:27.769" v="1035" actId="1076"/>
          <ac:picMkLst>
            <pc:docMk/>
            <pc:sldMk cId="1868237031" sldId="290"/>
            <ac:picMk id="2" creationId="{736603DB-7ECB-4910-BCDC-0379254E62D0}"/>
          </ac:picMkLst>
        </pc:picChg>
      </pc:sldChg>
      <pc:sldChg chg="addSp delSp modSp add replId">
        <pc:chgData name="Estelle Lefrancois" userId="S::estelle.bourgeoisat@etu.umontpellier.fr::23451398-6c36-4265-ab9c-5e4c54e32212" providerId="AD" clId="Web-{480E2C8B-3420-48DB-B3B1-B20AEADB3408}" dt="2021-08-23T13:39:24.289" v="1058"/>
        <pc:sldMkLst>
          <pc:docMk/>
          <pc:sldMk cId="2537420893" sldId="291"/>
        </pc:sldMkLst>
        <pc:spChg chg="add del mod">
          <ac:chgData name="Estelle Lefrancois" userId="S::estelle.bourgeoisat@etu.umontpellier.fr::23451398-6c36-4265-ab9c-5e4c54e32212" providerId="AD" clId="Web-{480E2C8B-3420-48DB-B3B1-B20AEADB3408}" dt="2021-08-23T13:39:24.289" v="1058"/>
          <ac:spMkLst>
            <pc:docMk/>
            <pc:sldMk cId="2537420893" sldId="291"/>
            <ac:spMk id="18" creationId="{6663FAAB-2463-4162-8083-7886B1E08E8F}"/>
          </ac:spMkLst>
        </pc:spChg>
        <pc:graphicFrameChg chg="add">
          <ac:chgData name="Estelle Lefrancois" userId="S::estelle.bourgeoisat@etu.umontpellier.fr::23451398-6c36-4265-ab9c-5e4c54e32212" providerId="AD" clId="Web-{480E2C8B-3420-48DB-B3B1-B20AEADB3408}" dt="2021-08-23T13:39:24.289" v="1058"/>
          <ac:graphicFrameMkLst>
            <pc:docMk/>
            <pc:sldMk cId="2537420893" sldId="291"/>
            <ac:graphicFrameMk id="20" creationId="{F7A81DC9-2C2E-4694-A306-35AEB01BF936}"/>
          </ac:graphicFrameMkLst>
        </pc:graphicFrameChg>
        <pc:graphicFrameChg chg="del">
          <ac:chgData name="Estelle Lefrancois" userId="S::estelle.bourgeoisat@etu.umontpellier.fr::23451398-6c36-4265-ab9c-5e4c54e32212" providerId="AD" clId="Web-{480E2C8B-3420-48DB-B3B1-B20AEADB3408}" dt="2021-08-23T13:39:00.695" v="1054"/>
          <ac:graphicFrameMkLst>
            <pc:docMk/>
            <pc:sldMk cId="2537420893" sldId="291"/>
            <ac:graphicFrameMk id="21" creationId="{5520913C-1149-416A-BB88-981786DA454A}"/>
          </ac:graphicFrameMkLst>
        </pc:graphicFrameChg>
      </pc:sldChg>
      <pc:sldChg chg="addSp delSp modSp add replId">
        <pc:chgData name="Estelle Lefrancois" userId="S::estelle.bourgeoisat@etu.umontpellier.fr::23451398-6c36-4265-ab9c-5e4c54e32212" providerId="AD" clId="Web-{480E2C8B-3420-48DB-B3B1-B20AEADB3408}" dt="2021-08-23T13:40:55.745" v="1067"/>
        <pc:sldMkLst>
          <pc:docMk/>
          <pc:sldMk cId="2622548343" sldId="292"/>
        </pc:sldMkLst>
        <pc:spChg chg="add del mod">
          <ac:chgData name="Estelle Lefrancois" userId="S::estelle.bourgeoisat@etu.umontpellier.fr::23451398-6c36-4265-ab9c-5e4c54e32212" providerId="AD" clId="Web-{480E2C8B-3420-48DB-B3B1-B20AEADB3408}" dt="2021-08-23T13:40:55.745" v="1067"/>
          <ac:spMkLst>
            <pc:docMk/>
            <pc:sldMk cId="2622548343" sldId="292"/>
            <ac:spMk id="19" creationId="{20A8BEE2-C63F-4904-AB63-EECD60CE6A6B}"/>
          </ac:spMkLst>
        </pc:spChg>
        <pc:graphicFrameChg chg="del">
          <ac:chgData name="Estelle Lefrancois" userId="S::estelle.bourgeoisat@etu.umontpellier.fr::23451398-6c36-4265-ab9c-5e4c54e32212" providerId="AD" clId="Web-{480E2C8B-3420-48DB-B3B1-B20AEADB3408}" dt="2021-08-23T13:40:15.134" v="1063"/>
          <ac:graphicFrameMkLst>
            <pc:docMk/>
            <pc:sldMk cId="2622548343" sldId="292"/>
            <ac:graphicFrameMk id="6" creationId="{E7B5BFFB-0F0B-4E72-B672-6CF055ABB042}"/>
          </ac:graphicFrameMkLst>
        </pc:graphicFrameChg>
        <pc:graphicFrameChg chg="add">
          <ac:chgData name="Estelle Lefrancois" userId="S::estelle.bourgeoisat@etu.umontpellier.fr::23451398-6c36-4265-ab9c-5e4c54e32212" providerId="AD" clId="Web-{480E2C8B-3420-48DB-B3B1-B20AEADB3408}" dt="2021-08-23T13:40:55.745" v="1067"/>
          <ac:graphicFrameMkLst>
            <pc:docMk/>
            <pc:sldMk cId="2622548343" sldId="292"/>
            <ac:graphicFrameMk id="21" creationId="{0E611C52-5AA6-4199-84C3-6A79F22C35DC}"/>
          </ac:graphicFrameMkLst>
        </pc:graphicFrameChg>
      </pc:sldChg>
    </pc:docChg>
  </pc:docChgLst>
  <pc:docChgLst>
    <pc:chgData name="Estelle Lefrancois" userId="S::estelle.bourgeoisat@etu.umontpellier.fr::23451398-6c36-4265-ab9c-5e4c54e32212" providerId="AD" clId="Web-{D59A8A65-AD88-49B6-B5F2-69BCE1068C05}"/>
    <pc:docChg chg="addSld delSld modSld sldOrd">
      <pc:chgData name="Estelle Lefrancois" userId="S::estelle.bourgeoisat@etu.umontpellier.fr::23451398-6c36-4265-ab9c-5e4c54e32212" providerId="AD" clId="Web-{D59A8A65-AD88-49B6-B5F2-69BCE1068C05}" dt="2021-08-19T16:09:09.298" v="3532" actId="1076"/>
      <pc:docMkLst>
        <pc:docMk/>
      </pc:docMkLst>
      <pc:sldChg chg="addSp delSp modSp">
        <pc:chgData name="Estelle Lefrancois" userId="S::estelle.bourgeoisat@etu.umontpellier.fr::23451398-6c36-4265-ab9c-5e4c54e32212" providerId="AD" clId="Web-{D59A8A65-AD88-49B6-B5F2-69BCE1068C05}" dt="2021-08-19T10:42:36.381" v="336" actId="14100"/>
        <pc:sldMkLst>
          <pc:docMk/>
          <pc:sldMk cId="1222445890" sldId="257"/>
        </pc:sldMkLst>
        <pc:spChg chg="mod">
          <ac:chgData name="Estelle Lefrancois" userId="S::estelle.bourgeoisat@etu.umontpellier.fr::23451398-6c36-4265-ab9c-5e4c54e32212" providerId="AD" clId="Web-{D59A8A65-AD88-49B6-B5F2-69BCE1068C05}" dt="2021-08-19T10:38:33.237" v="325" actId="20577"/>
          <ac:spMkLst>
            <pc:docMk/>
            <pc:sldMk cId="1222445890" sldId="257"/>
            <ac:spMk id="3" creationId="{14F9E948-A82F-4891-9986-5096BA3747CC}"/>
          </ac:spMkLst>
        </pc:spChg>
        <pc:spChg chg="add del mod">
          <ac:chgData name="Estelle Lefrancois" userId="S::estelle.bourgeoisat@etu.umontpellier.fr::23451398-6c36-4265-ab9c-5e4c54e32212" providerId="AD" clId="Web-{D59A8A65-AD88-49B6-B5F2-69BCE1068C05}" dt="2021-08-19T10:42:22.787" v="333"/>
          <ac:spMkLst>
            <pc:docMk/>
            <pc:sldMk cId="1222445890" sldId="257"/>
            <ac:spMk id="5" creationId="{2AEACD25-B85E-4B1C-BB83-B492551FDFED}"/>
          </ac:spMkLst>
        </pc:spChg>
        <pc:picChg chg="add mod">
          <ac:chgData name="Estelle Lefrancois" userId="S::estelle.bourgeoisat@etu.umontpellier.fr::23451398-6c36-4265-ab9c-5e4c54e32212" providerId="AD" clId="Web-{D59A8A65-AD88-49B6-B5F2-69BCE1068C05}" dt="2021-08-19T10:42:36.381" v="336" actId="14100"/>
          <ac:picMkLst>
            <pc:docMk/>
            <pc:sldMk cId="1222445890" sldId="257"/>
            <ac:picMk id="4" creationId="{7746D8E3-3647-4837-B534-CBCF9D8B840C}"/>
          </ac:picMkLst>
        </pc:picChg>
        <pc:picChg chg="del">
          <ac:chgData name="Estelle Lefrancois" userId="S::estelle.bourgeoisat@etu.umontpellier.fr::23451398-6c36-4265-ab9c-5e4c54e32212" providerId="AD" clId="Web-{D59A8A65-AD88-49B6-B5F2-69BCE1068C05}" dt="2021-08-19T10:42:14.912" v="332"/>
          <ac:picMkLst>
            <pc:docMk/>
            <pc:sldMk cId="1222445890" sldId="257"/>
            <ac:picMk id="29" creationId="{D4048E17-4138-4426-B948-1451F2543803}"/>
          </ac:picMkLst>
        </pc:picChg>
      </pc:sldChg>
      <pc:sldChg chg="addSp modSp mod setBg">
        <pc:chgData name="Estelle Lefrancois" userId="S::estelle.bourgeoisat@etu.umontpellier.fr::23451398-6c36-4265-ab9c-5e4c54e32212" providerId="AD" clId="Web-{D59A8A65-AD88-49B6-B5F2-69BCE1068C05}" dt="2021-08-19T14:06:04.182" v="1217" actId="20577"/>
        <pc:sldMkLst>
          <pc:docMk/>
          <pc:sldMk cId="1634645072" sldId="258"/>
        </pc:sldMkLst>
        <pc:spChg chg="mod">
          <ac:chgData name="Estelle Lefrancois" userId="S::estelle.bourgeoisat@etu.umontpellier.fr::23451398-6c36-4265-ab9c-5e4c54e32212" providerId="AD" clId="Web-{D59A8A65-AD88-49B6-B5F2-69BCE1068C05}" dt="2021-08-19T14:04:27.587" v="1204"/>
          <ac:spMkLst>
            <pc:docMk/>
            <pc:sldMk cId="1634645072" sldId="258"/>
            <ac:spMk id="2" creationId="{174714F5-6BD2-45D1-94F2-A414E5C3F4D5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4:05:33.731" v="1211" actId="20577"/>
          <ac:spMkLst>
            <pc:docMk/>
            <pc:sldMk cId="1634645072" sldId="258"/>
            <ac:spMk id="3" creationId="{5CE76C5B-87F0-4467-9145-26E05D4593DD}"/>
          </ac:spMkLst>
        </pc:spChg>
        <pc:spChg chg="mod ord">
          <ac:chgData name="Estelle Lefrancois" userId="S::estelle.bourgeoisat@etu.umontpellier.fr::23451398-6c36-4265-ab9c-5e4c54e32212" providerId="AD" clId="Web-{D59A8A65-AD88-49B6-B5F2-69BCE1068C05}" dt="2021-08-19T14:06:04.182" v="1217" actId="20577"/>
          <ac:spMkLst>
            <pc:docMk/>
            <pc:sldMk cId="1634645072" sldId="258"/>
            <ac:spMk id="4" creationId="{DA67F507-1994-4EDD-8465-E4AAB4AD7398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4:04:27.587" v="1204"/>
          <ac:spMkLst>
            <pc:docMk/>
            <pc:sldMk cId="1634645072" sldId="258"/>
            <ac:spMk id="10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4:04:27.587" v="1204"/>
          <ac:spMkLst>
            <pc:docMk/>
            <pc:sldMk cId="1634645072" sldId="258"/>
            <ac:spMk id="21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4:04:27.587" v="1204"/>
          <ac:spMkLst>
            <pc:docMk/>
            <pc:sldMk cId="1634645072" sldId="258"/>
            <ac:spMk id="31" creationId="{2F9C493A-9F03-49B4-B3FB-19CE5AC115BE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4:04:27.587" v="1204"/>
          <ac:spMkLst>
            <pc:docMk/>
            <pc:sldMk cId="1634645072" sldId="258"/>
            <ac:spMk id="33" creationId="{90A46C7D-C1BB-49B8-8D37-39742820E964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4:04:27.587" v="1204"/>
          <ac:spMkLst>
            <pc:docMk/>
            <pc:sldMk cId="1634645072" sldId="258"/>
            <ac:spMk id="43" creationId="{D5B4F0F5-BE58-4EC0-B650-A71A07437CDD}"/>
          </ac:spMkLst>
        </pc:spChg>
        <pc:grpChg chg="add">
          <ac:chgData name="Estelle Lefrancois" userId="S::estelle.bourgeoisat@etu.umontpellier.fr::23451398-6c36-4265-ab9c-5e4c54e32212" providerId="AD" clId="Web-{D59A8A65-AD88-49B6-B5F2-69BCE1068C05}" dt="2021-08-19T14:04:27.587" v="1204"/>
          <ac:grpSpMkLst>
            <pc:docMk/>
            <pc:sldMk cId="1634645072" sldId="258"/>
            <ac:grpSpMk id="12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4:04:27.587" v="1204"/>
          <ac:grpSpMkLst>
            <pc:docMk/>
            <pc:sldMk cId="1634645072" sldId="258"/>
            <ac:grpSpMk id="23" creationId="{AC552FEA-472E-4E74-B31D-531852C1908D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4:04:27.587" v="1204"/>
          <ac:grpSpMkLst>
            <pc:docMk/>
            <pc:sldMk cId="1634645072" sldId="258"/>
            <ac:grpSpMk id="35" creationId="{61BBAB6F-65E6-4E2B-B363-6AB27C84E0C1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4:04:27.587" v="1204"/>
          <ac:grpSpMkLst>
            <pc:docMk/>
            <pc:sldMk cId="1634645072" sldId="258"/>
            <ac:grpSpMk id="45" creationId="{E700C1F5-B637-45FE-96CC-270D263A597B}"/>
          </ac:grpSpMkLst>
        </pc:grpChg>
        <pc:picChg chg="add mod">
          <ac:chgData name="Estelle Lefrancois" userId="S::estelle.bourgeoisat@etu.umontpellier.fr::23451398-6c36-4265-ab9c-5e4c54e32212" providerId="AD" clId="Web-{D59A8A65-AD88-49B6-B5F2-69BCE1068C05}" dt="2021-08-19T14:04:27.587" v="1204"/>
          <ac:picMkLst>
            <pc:docMk/>
            <pc:sldMk cId="1634645072" sldId="258"/>
            <ac:picMk id="5" creationId="{CAA5356F-6887-4287-A236-CFDBC361B68F}"/>
          </ac:picMkLst>
        </pc:picChg>
      </pc:sldChg>
      <pc:sldChg chg="addSp modSp">
        <pc:chgData name="Estelle Lefrancois" userId="S::estelle.bourgeoisat@etu.umontpellier.fr::23451398-6c36-4265-ab9c-5e4c54e32212" providerId="AD" clId="Web-{D59A8A65-AD88-49B6-B5F2-69BCE1068C05}" dt="2021-08-19T13:02:46.052" v="470" actId="20577"/>
        <pc:sldMkLst>
          <pc:docMk/>
          <pc:sldMk cId="3689774064" sldId="259"/>
        </pc:sldMkLst>
        <pc:spChg chg="add mod">
          <ac:chgData name="Estelle Lefrancois" userId="S::estelle.bourgeoisat@etu.umontpellier.fr::23451398-6c36-4265-ab9c-5e4c54e32212" providerId="AD" clId="Web-{D59A8A65-AD88-49B6-B5F2-69BCE1068C05}" dt="2021-08-19T12:47:37.799" v="426" actId="20577"/>
          <ac:spMkLst>
            <pc:docMk/>
            <pc:sldMk cId="3689774064" sldId="259"/>
            <ac:spMk id="3" creationId="{1681F10D-3147-44A9-AD1F-23BBD4F61767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0:35:51.438" v="311" actId="14100"/>
          <ac:spMkLst>
            <pc:docMk/>
            <pc:sldMk cId="3689774064" sldId="259"/>
            <ac:spMk id="4" creationId="{C5D817F6-8A36-4DCE-8665-57B88E88EEA6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2:47:27.470" v="424" actId="20577"/>
          <ac:spMkLst>
            <pc:docMk/>
            <pc:sldMk cId="3689774064" sldId="259"/>
            <ac:spMk id="5" creationId="{F82BA16E-913C-4E7D-A483-932FDB07FF81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3:02:46.052" v="470" actId="20577"/>
          <ac:spMkLst>
            <pc:docMk/>
            <pc:sldMk cId="3689774064" sldId="259"/>
            <ac:spMk id="6" creationId="{7F4D4D27-86D9-485B-A5A6-BAC33F58FEA6}"/>
          </ac:spMkLst>
        </pc:spChg>
        <pc:spChg chg="add mod">
          <ac:chgData name="Estelle Lefrancois" userId="S::estelle.bourgeoisat@etu.umontpellier.fr::23451398-6c36-4265-ab9c-5e4c54e32212" providerId="AD" clId="Web-{D59A8A65-AD88-49B6-B5F2-69BCE1068C05}" dt="2021-08-19T12:57:58.390" v="445" actId="20577"/>
          <ac:spMkLst>
            <pc:docMk/>
            <pc:sldMk cId="3689774064" sldId="259"/>
            <ac:spMk id="7" creationId="{34E50ED1-7A2C-4150-9DDA-62B51E5AD587}"/>
          </ac:spMkLst>
        </pc:spChg>
      </pc:sldChg>
      <pc:sldChg chg="addSp delSp modSp del ord">
        <pc:chgData name="Estelle Lefrancois" userId="S::estelle.bourgeoisat@etu.umontpellier.fr::23451398-6c36-4265-ab9c-5e4c54e32212" providerId="AD" clId="Web-{D59A8A65-AD88-49B6-B5F2-69BCE1068C05}" dt="2021-08-19T16:05:52.029" v="3489"/>
        <pc:sldMkLst>
          <pc:docMk/>
          <pc:sldMk cId="3679806665" sldId="261"/>
        </pc:sldMkLst>
        <pc:spChg chg="mod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2" creationId="{83690C2F-5480-4415-9F3D-E5C6AA8E4141}"/>
          </ac:spMkLst>
        </pc:spChg>
        <pc:spChg chg="del">
          <ac:chgData name="Estelle Lefrancois" userId="S::estelle.bourgeoisat@etu.umontpellier.fr::23451398-6c36-4265-ab9c-5e4c54e32212" providerId="AD" clId="Web-{D59A8A65-AD88-49B6-B5F2-69BCE1068C05}" dt="2021-08-19T15:27:22.251" v="2858"/>
          <ac:spMkLst>
            <pc:docMk/>
            <pc:sldMk cId="3679806665" sldId="261"/>
            <ac:spMk id="7" creationId="{435959F4-53DA-47FF-BC24-1E5B75C69876}"/>
          </ac:spMkLst>
        </pc:spChg>
        <pc:spChg chg="del">
          <ac:chgData name="Estelle Lefrancois" userId="S::estelle.bourgeoisat@etu.umontpellier.fr::23451398-6c36-4265-ab9c-5e4c54e32212" providerId="AD" clId="Web-{D59A8A65-AD88-49B6-B5F2-69BCE1068C05}" dt="2021-08-19T15:27:22.251" v="2858"/>
          <ac:spMkLst>
            <pc:docMk/>
            <pc:sldMk cId="3679806665" sldId="261"/>
            <ac:spMk id="18" creationId="{59226104-0061-4319-8237-9C001BF85D49}"/>
          </ac:spMkLst>
        </pc:spChg>
        <pc:spChg chg="del">
          <ac:chgData name="Estelle Lefrancois" userId="S::estelle.bourgeoisat@etu.umontpellier.fr::23451398-6c36-4265-ab9c-5e4c54e32212" providerId="AD" clId="Web-{D59A8A65-AD88-49B6-B5F2-69BCE1068C05}" dt="2021-08-19T15:27:22.251" v="2858"/>
          <ac:spMkLst>
            <pc:docMk/>
            <pc:sldMk cId="3679806665" sldId="261"/>
            <ac:spMk id="28" creationId="{A5D0B0D3-D735-4619-AA45-B57B791E1744}"/>
          </ac:spMkLst>
        </pc:spChg>
        <pc:spChg chg="del">
          <ac:chgData name="Estelle Lefrancois" userId="S::estelle.bourgeoisat@etu.umontpellier.fr::23451398-6c36-4265-ab9c-5e4c54e32212" providerId="AD" clId="Web-{D59A8A65-AD88-49B6-B5F2-69BCE1068C05}" dt="2021-08-19T15:27:22.251" v="2858"/>
          <ac:spMkLst>
            <pc:docMk/>
            <pc:sldMk cId="3679806665" sldId="261"/>
            <ac:spMk id="30" creationId="{8972B65B-8AFA-4B5C-BFC6-E443F37775FF}"/>
          </ac:spMkLst>
        </pc:spChg>
        <pc:spChg chg="del">
          <ac:chgData name="Estelle Lefrancois" userId="S::estelle.bourgeoisat@etu.umontpellier.fr::23451398-6c36-4265-ab9c-5e4c54e32212" providerId="AD" clId="Web-{D59A8A65-AD88-49B6-B5F2-69BCE1068C05}" dt="2021-08-19T15:27:22.251" v="2858"/>
          <ac:spMkLst>
            <pc:docMk/>
            <pc:sldMk cId="3679806665" sldId="261"/>
            <ac:spMk id="40" creationId="{286E5E1D-FD49-448F-83C8-E06466BE54BB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55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66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76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78" creationId="{948AEA76-67F2-4344-A189-9BFFE0076388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80" creationId="{838456E0-BAD6-49AA-B7F3-846752A7EE0B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90" creationId="{ACFC1F4B-C7BE-44D2-8FA4-1CE2FCF06B0C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101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103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487" v="2864"/>
          <ac:spMkLst>
            <pc:docMk/>
            <pc:sldMk cId="3679806665" sldId="261"/>
            <ac:spMk id="104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114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487" v="2864"/>
          <ac:spMkLst>
            <pc:docMk/>
            <pc:sldMk cId="3679806665" sldId="261"/>
            <ac:spMk id="115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116" creationId="{D1DEB8A1-0BB8-48FD-8739-36D42B5F2E9C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487" v="2864"/>
          <ac:spMkLst>
            <pc:docMk/>
            <pc:sldMk cId="3679806665" sldId="261"/>
            <ac:spMk id="125" creationId="{A5D0B0D3-D735-4619-AA45-B57B791E1744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29:22.519" v="2865"/>
          <ac:spMkLst>
            <pc:docMk/>
            <pc:sldMk cId="3679806665" sldId="261"/>
            <ac:spMk id="126" creationId="{8E888BFA-FA2E-44AF-9D7B-16D609CD43A8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487" v="2864"/>
          <ac:spMkLst>
            <pc:docMk/>
            <pc:sldMk cId="3679806665" sldId="261"/>
            <ac:spMk id="135" creationId="{752C2BA4-3BBE-4D22-A0D9-8D2A7B8F1C71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29:22.487" v="2864"/>
          <ac:spMkLst>
            <pc:docMk/>
            <pc:sldMk cId="3679806665" sldId="261"/>
            <ac:spMk id="137" creationId="{82AA7049-B18D-49D6-AD7D-DBB9E19FBB78}"/>
          </ac:spMkLst>
        </pc:spChg>
        <pc:grpChg chg="del">
          <ac:chgData name="Estelle Lefrancois" userId="S::estelle.bourgeoisat@etu.umontpellier.fr::23451398-6c36-4265-ab9c-5e4c54e32212" providerId="AD" clId="Web-{D59A8A65-AD88-49B6-B5F2-69BCE1068C05}" dt="2021-08-19T15:27:22.251" v="2858"/>
          <ac:grpSpMkLst>
            <pc:docMk/>
            <pc:sldMk cId="3679806665" sldId="261"/>
            <ac:grpSpMk id="9" creationId="{A7CF83E8-F6F0-41E3-B580-7412A04DDFB5}"/>
          </ac:grpSpMkLst>
        </pc:grpChg>
        <pc:grpChg chg="del">
          <ac:chgData name="Estelle Lefrancois" userId="S::estelle.bourgeoisat@etu.umontpellier.fr::23451398-6c36-4265-ab9c-5e4c54e32212" providerId="AD" clId="Web-{D59A8A65-AD88-49B6-B5F2-69BCE1068C05}" dt="2021-08-19T15:27:22.251" v="2858"/>
          <ac:grpSpMkLst>
            <pc:docMk/>
            <pc:sldMk cId="3679806665" sldId="261"/>
            <ac:grpSpMk id="20" creationId="{51B01909-73B8-4486-A749-C643B1D7E361}"/>
          </ac:grpSpMkLst>
        </pc:grpChg>
        <pc:grpChg chg="del">
          <ac:chgData name="Estelle Lefrancois" userId="S::estelle.bourgeoisat@etu.umontpellier.fr::23451398-6c36-4265-ab9c-5e4c54e32212" providerId="AD" clId="Web-{D59A8A65-AD88-49B6-B5F2-69BCE1068C05}" dt="2021-08-19T15:27:22.251" v="2858"/>
          <ac:grpSpMkLst>
            <pc:docMk/>
            <pc:sldMk cId="3679806665" sldId="261"/>
            <ac:grpSpMk id="32" creationId="{8B32F32D-2578-47BA-A8C8-B9CC3F8A0958}"/>
          </ac:grpSpMkLst>
        </pc:grpChg>
        <pc:grpChg chg="del">
          <ac:chgData name="Estelle Lefrancois" userId="S::estelle.bourgeoisat@etu.umontpellier.fr::23451398-6c36-4265-ab9c-5e4c54e32212" providerId="AD" clId="Web-{D59A8A65-AD88-49B6-B5F2-69BCE1068C05}" dt="2021-08-19T15:27:22.251" v="2858"/>
          <ac:grpSpMkLst>
            <pc:docMk/>
            <pc:sldMk cId="3679806665" sldId="261"/>
            <ac:grpSpMk id="42" creationId="{D82E7BA0-A7BA-4C61-9D6F-5345A540569F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57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68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82" creationId="{DBBA0A0D-8F6A-400A-9E49-8C008E2C7DB1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92" creationId="{BDA258B3-4238-403A-9CAC-51B872D45201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102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105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487" v="2864"/>
          <ac:grpSpMkLst>
            <pc:docMk/>
            <pc:sldMk cId="3679806665" sldId="261"/>
            <ac:grpSpMk id="106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487" v="2864"/>
          <ac:grpSpMkLst>
            <pc:docMk/>
            <pc:sldMk cId="3679806665" sldId="261"/>
            <ac:grpSpMk id="117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487" v="2864"/>
          <ac:grpSpMkLst>
            <pc:docMk/>
            <pc:sldMk cId="3679806665" sldId="261"/>
            <ac:grpSpMk id="127" creationId="{06B4C967-D337-479B-87CA-7587B7FCFF5E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128" creationId="{67CE019E-45F4-43D5-9AB7-9B668C6E6AD6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29:22.519" v="2865"/>
          <ac:grpSpMkLst>
            <pc:docMk/>
            <pc:sldMk cId="3679806665" sldId="261"/>
            <ac:grpSpMk id="129" creationId="{06B4C967-D337-479B-87CA-7587B7FCFF5E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29:22.487" v="2864"/>
          <ac:grpSpMkLst>
            <pc:docMk/>
            <pc:sldMk cId="3679806665" sldId="261"/>
            <ac:grpSpMk id="139" creationId="{3850DB66-16D1-4953-A6E3-FCA3DC5F276F}"/>
          </ac:grpSpMkLst>
        </pc:grpChg>
        <pc:picChg chg="add mod ord">
          <ac:chgData name="Estelle Lefrancois" userId="S::estelle.bourgeoisat@etu.umontpellier.fr::23451398-6c36-4265-ab9c-5e4c54e32212" providerId="AD" clId="Web-{D59A8A65-AD88-49B6-B5F2-69BCE1068C05}" dt="2021-08-19T15:29:22.519" v="2865"/>
          <ac:picMkLst>
            <pc:docMk/>
            <pc:sldMk cId="3679806665" sldId="261"/>
            <ac:picMk id="51" creationId="{7425A04C-F990-4A5F-A24F-33D5BD6F18A1}"/>
          </ac:picMkLst>
        </pc:picChg>
      </pc:sldChg>
      <pc:sldChg chg="del">
        <pc:chgData name="Estelle Lefrancois" userId="S::estelle.bourgeoisat@etu.umontpellier.fr::23451398-6c36-4265-ab9c-5e4c54e32212" providerId="AD" clId="Web-{D59A8A65-AD88-49B6-B5F2-69BCE1068C05}" dt="2021-08-19T15:30:17.457" v="2867"/>
        <pc:sldMkLst>
          <pc:docMk/>
          <pc:sldMk cId="2309357306" sldId="262"/>
        </pc:sldMkLst>
      </pc:sldChg>
      <pc:sldChg chg="addSp delSp modSp del">
        <pc:chgData name="Estelle Lefrancois" userId="S::estelle.bourgeoisat@etu.umontpellier.fr::23451398-6c36-4265-ab9c-5e4c54e32212" providerId="AD" clId="Web-{D59A8A65-AD88-49B6-B5F2-69BCE1068C05}" dt="2021-08-19T14:58:02.137" v="2053"/>
        <pc:sldMkLst>
          <pc:docMk/>
          <pc:sldMk cId="1810152599" sldId="263"/>
        </pc:sldMkLst>
        <pc:spChg chg="del mod">
          <ac:chgData name="Estelle Lefrancois" userId="S::estelle.bourgeoisat@etu.umontpellier.fr::23451398-6c36-4265-ab9c-5e4c54e32212" providerId="AD" clId="Web-{D59A8A65-AD88-49B6-B5F2-69BCE1068C05}" dt="2021-08-19T10:44:14.773" v="340"/>
          <ac:spMkLst>
            <pc:docMk/>
            <pc:sldMk cId="1810152599" sldId="263"/>
            <ac:spMk id="3" creationId="{8E0DAFF4-9F08-46CE-8F1C-9A7DB8A0F668}"/>
          </ac:spMkLst>
        </pc:spChg>
        <pc:spChg chg="add mod">
          <ac:chgData name="Estelle Lefrancois" userId="S::estelle.bourgeoisat@etu.umontpellier.fr::23451398-6c36-4265-ab9c-5e4c54e32212" providerId="AD" clId="Web-{D59A8A65-AD88-49B6-B5F2-69BCE1068C05}" dt="2021-08-19T14:24:16.346" v="1504" actId="20577"/>
          <ac:spMkLst>
            <pc:docMk/>
            <pc:sldMk cId="1810152599" sldId="263"/>
            <ac:spMk id="4" creationId="{35C9E910-4761-47FF-8533-C07BC683FEF8}"/>
          </ac:spMkLst>
        </pc:spChg>
        <pc:spChg chg="add del mod">
          <ac:chgData name="Estelle Lefrancois" userId="S::estelle.bourgeoisat@etu.umontpellier.fr::23451398-6c36-4265-ab9c-5e4c54e32212" providerId="AD" clId="Web-{D59A8A65-AD88-49B6-B5F2-69BCE1068C05}" dt="2021-08-19T13:01:30.019" v="467"/>
          <ac:spMkLst>
            <pc:docMk/>
            <pc:sldMk cId="1810152599" sldId="263"/>
            <ac:spMk id="5" creationId="{4F05D2BD-CFDF-49BB-8B93-E6287A950C14}"/>
          </ac:spMkLst>
        </pc:spChg>
        <pc:picChg chg="add del mod">
          <ac:chgData name="Estelle Lefrancois" userId="S::estelle.bourgeoisat@etu.umontpellier.fr::23451398-6c36-4265-ab9c-5e4c54e32212" providerId="AD" clId="Web-{D59A8A65-AD88-49B6-B5F2-69BCE1068C05}" dt="2021-08-19T10:48:13.746" v="349"/>
          <ac:picMkLst>
            <pc:docMk/>
            <pc:sldMk cId="1810152599" sldId="263"/>
            <ac:picMk id="2" creationId="{736603DB-7ECB-4910-BCDC-0379254E62D0}"/>
          </ac:picMkLst>
        </pc:picChg>
      </pc:sldChg>
      <pc:sldChg chg="addSp modSp add replId modNotes">
        <pc:chgData name="Estelle Lefrancois" userId="S::estelle.bourgeoisat@etu.umontpellier.fr::23451398-6c36-4265-ab9c-5e4c54e32212" providerId="AD" clId="Web-{D59A8A65-AD88-49B6-B5F2-69BCE1068C05}" dt="2021-08-19T15:23:32.074" v="2853"/>
        <pc:sldMkLst>
          <pc:docMk/>
          <pc:sldMk cId="2786565935" sldId="264"/>
        </pc:sldMkLst>
        <pc:spChg chg="add mod">
          <ac:chgData name="Estelle Lefrancois" userId="S::estelle.bourgeoisat@etu.umontpellier.fr::23451398-6c36-4265-ab9c-5e4c54e32212" providerId="AD" clId="Web-{D59A8A65-AD88-49B6-B5F2-69BCE1068C05}" dt="2021-08-19T15:23:29.746" v="2852" actId="20577"/>
          <ac:spMkLst>
            <pc:docMk/>
            <pc:sldMk cId="2786565935" sldId="264"/>
            <ac:spMk id="38" creationId="{4B9B8A8C-874A-4788-9D84-2A1F08BBFAF3}"/>
          </ac:spMkLst>
        </pc:spChg>
      </pc:sldChg>
      <pc:sldChg chg="addSp delSp modSp add replId">
        <pc:chgData name="Estelle Lefrancois" userId="S::estelle.bourgeoisat@etu.umontpellier.fr::23451398-6c36-4265-ab9c-5e4c54e32212" providerId="AD" clId="Web-{D59A8A65-AD88-49B6-B5F2-69BCE1068C05}" dt="2021-08-19T14:57:57.121" v="2052"/>
        <pc:sldMkLst>
          <pc:docMk/>
          <pc:sldMk cId="3979482439" sldId="265"/>
        </pc:sldMkLst>
        <pc:spChg chg="mod">
          <ac:chgData name="Estelle Lefrancois" userId="S::estelle.bourgeoisat@etu.umontpellier.fr::23451398-6c36-4265-ab9c-5e4c54e32212" providerId="AD" clId="Web-{D59A8A65-AD88-49B6-B5F2-69BCE1068C05}" dt="2021-08-19T14:57:00.948" v="2021" actId="20577"/>
          <ac:spMkLst>
            <pc:docMk/>
            <pc:sldMk cId="3979482439" sldId="265"/>
            <ac:spMk id="4" creationId="{35C9E910-4761-47FF-8533-C07BC683FEF8}"/>
          </ac:spMkLst>
        </pc:spChg>
        <pc:graphicFrameChg chg="add del mod modGraphic">
          <ac:chgData name="Estelle Lefrancois" userId="S::estelle.bourgeoisat@etu.umontpellier.fr::23451398-6c36-4265-ab9c-5e4c54e32212" providerId="AD" clId="Web-{D59A8A65-AD88-49B6-B5F2-69BCE1068C05}" dt="2021-08-19T14:57:57.121" v="2052"/>
          <ac:graphicFrameMkLst>
            <pc:docMk/>
            <pc:sldMk cId="3979482439" sldId="265"/>
            <ac:graphicFrameMk id="2" creationId="{6BE7B7B6-C040-4425-B448-823F7AD1F653}"/>
          </ac:graphicFrameMkLst>
        </pc:graphicFrameChg>
      </pc:sldChg>
      <pc:sldChg chg="addSp delSp modSp add del replId">
        <pc:chgData name="Estelle Lefrancois" userId="S::estelle.bourgeoisat@etu.umontpellier.fr::23451398-6c36-4265-ab9c-5e4c54e32212" providerId="AD" clId="Web-{D59A8A65-AD88-49B6-B5F2-69BCE1068C05}" dt="2021-08-19T15:23:49.434" v="2854"/>
        <pc:sldMkLst>
          <pc:docMk/>
          <pc:sldMk cId="3238244408" sldId="266"/>
        </pc:sldMkLst>
        <pc:spChg chg="add del mod">
          <ac:chgData name="Estelle Lefrancois" userId="S::estelle.bourgeoisat@etu.umontpellier.fr::23451398-6c36-4265-ab9c-5e4c54e32212" providerId="AD" clId="Web-{D59A8A65-AD88-49B6-B5F2-69BCE1068C05}" dt="2021-08-19T15:07:45.320" v="2303"/>
          <ac:spMkLst>
            <pc:docMk/>
            <pc:sldMk cId="3238244408" sldId="266"/>
            <ac:spMk id="2" creationId="{749E14DB-B705-4BDF-B0A5-69E0B1929642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5:07:33.305" v="2298" actId="20577"/>
          <ac:spMkLst>
            <pc:docMk/>
            <pc:sldMk cId="3238244408" sldId="266"/>
            <ac:spMk id="4" creationId="{35C9E910-4761-47FF-8533-C07BC683FEF8}"/>
          </ac:spMkLst>
        </pc:spChg>
      </pc:sldChg>
      <pc:sldChg chg="add del replId">
        <pc:chgData name="Estelle Lefrancois" userId="S::estelle.bourgeoisat@etu.umontpellier.fr::23451398-6c36-4265-ab9c-5e4c54e32212" providerId="AD" clId="Web-{D59A8A65-AD88-49B6-B5F2-69BCE1068C05}" dt="2021-08-19T15:26:21.078" v="2856"/>
        <pc:sldMkLst>
          <pc:docMk/>
          <pc:sldMk cId="3426848912" sldId="266"/>
        </pc:sldMkLst>
      </pc:sldChg>
      <pc:sldChg chg="addSp delSp modSp new mod setBg">
        <pc:chgData name="Estelle Lefrancois" userId="S::estelle.bourgeoisat@etu.umontpellier.fr::23451398-6c36-4265-ab9c-5e4c54e32212" providerId="AD" clId="Web-{D59A8A65-AD88-49B6-B5F2-69BCE1068C05}" dt="2021-08-19T16:09:09.298" v="3532" actId="1076"/>
        <pc:sldMkLst>
          <pc:docMk/>
          <pc:sldMk cId="4171272374" sldId="266"/>
        </pc:sldMkLst>
        <pc:spChg chg="mod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2" creationId="{B91FEEE2-D794-4B28-9862-B68321624206}"/>
          </ac:spMkLst>
        </pc:spChg>
        <pc:spChg chg="del">
          <ac:chgData name="Estelle Lefrancois" userId="S::estelle.bourgeoisat@etu.umontpellier.fr::23451398-6c36-4265-ab9c-5e4c54e32212" providerId="AD" clId="Web-{D59A8A65-AD88-49B6-B5F2-69BCE1068C05}" dt="2021-08-19T15:33:56.306" v="2902"/>
          <ac:spMkLst>
            <pc:docMk/>
            <pc:sldMk cId="4171272374" sldId="266"/>
            <ac:spMk id="3" creationId="{584228E3-38FB-4B17-B176-61A10BA2CFD3}"/>
          </ac:spMkLst>
        </pc:spChg>
        <pc:spChg chg="del mod ord">
          <ac:chgData name="Estelle Lefrancois" userId="S::estelle.bourgeoisat@etu.umontpellier.fr::23451398-6c36-4265-ab9c-5e4c54e32212" providerId="AD" clId="Web-{D59A8A65-AD88-49B6-B5F2-69BCE1068C05}" dt="2021-08-19T15:39:00.877" v="2974"/>
          <ac:spMkLst>
            <pc:docMk/>
            <pc:sldMk cId="4171272374" sldId="266"/>
            <ac:spMk id="4" creationId="{F218D773-C5D9-46E1-AED6-92640F3729BB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7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9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4:38.478" v="2906"/>
          <ac:spMkLst>
            <pc:docMk/>
            <pc:sldMk cId="4171272374" sldId="266"/>
            <ac:spMk id="10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20" creationId="{2F9C493A-9F03-49B4-B3FB-19CE5AC115BE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4:38.478" v="2906"/>
          <ac:spMkLst>
            <pc:docMk/>
            <pc:sldMk cId="4171272374" sldId="266"/>
            <ac:spMk id="21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22" creationId="{90A46C7D-C1BB-49B8-8D37-39742820E964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4:38.478" v="2906"/>
          <ac:spMkLst>
            <pc:docMk/>
            <pc:sldMk cId="4171272374" sldId="266"/>
            <ac:spMk id="31" creationId="{2F9C493A-9F03-49B4-B3FB-19CE5AC115BE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32" creationId="{55820E42-2F9D-41EF-B67F-522A133B3373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4:38.478" v="2906"/>
          <ac:spMkLst>
            <pc:docMk/>
            <pc:sldMk cId="4171272374" sldId="266"/>
            <ac:spMk id="33" creationId="{90A46C7D-C1BB-49B8-8D37-39742820E964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4:38.478" v="2906"/>
          <ac:spMkLst>
            <pc:docMk/>
            <pc:sldMk cId="4171272374" sldId="266"/>
            <ac:spMk id="43" creationId="{D5B4F0F5-BE58-4EC0-B650-A71A07437CDD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9:00.814" v="2973"/>
          <ac:spMkLst>
            <pc:docMk/>
            <pc:sldMk cId="4171272374" sldId="266"/>
            <ac:spMk id="54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9:00.814" v="2973"/>
          <ac:spMkLst>
            <pc:docMk/>
            <pc:sldMk cId="4171272374" sldId="266"/>
            <ac:spMk id="56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8:10.438" v="2971"/>
          <ac:spMkLst>
            <pc:docMk/>
            <pc:sldMk cId="4171272374" sldId="266"/>
            <ac:spMk id="57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65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9:00.814" v="2973"/>
          <ac:spMkLst>
            <pc:docMk/>
            <pc:sldMk cId="4171272374" sldId="266"/>
            <ac:spMk id="67" creationId="{142D98E1-37D2-4470-BF74-845E897954C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8:10.438" v="2971"/>
          <ac:spMkLst>
            <pc:docMk/>
            <pc:sldMk cId="4171272374" sldId="266"/>
            <ac:spMk id="68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76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5:38:10.438" v="2971"/>
          <ac:spMkLst>
            <pc:docMk/>
            <pc:sldMk cId="4171272374" sldId="266"/>
            <ac:spMk id="78" creationId="{142D98E1-37D2-4470-BF74-845E897954C6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86" creationId="{142D98E1-37D2-4470-BF74-845E897954C6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5:40:19.050" v="2976"/>
          <ac:spMkLst>
            <pc:docMk/>
            <pc:sldMk cId="4171272374" sldId="266"/>
            <ac:spMk id="96" creationId="{E1BEDD21-8CC9-4E04-B8CF-CE59786DFB3A}"/>
          </ac:spMkLst>
        </pc:spChg>
        <pc:spChg chg="add mod">
          <ac:chgData name="Estelle Lefrancois" userId="S::estelle.bourgeoisat@etu.umontpellier.fr::23451398-6c36-4265-ab9c-5e4c54e32212" providerId="AD" clId="Web-{D59A8A65-AD88-49B6-B5F2-69BCE1068C05}" dt="2021-08-19T16:09:09.298" v="3532" actId="1076"/>
          <ac:spMkLst>
            <pc:docMk/>
            <pc:sldMk cId="4171272374" sldId="266"/>
            <ac:spMk id="327" creationId="{F637A72F-5455-434C-8189-2F8D883284B5}"/>
          </ac:spMkLst>
        </pc:spChg>
        <pc:grpChg chg="add del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8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11" creationId="{AC552FEA-472E-4E74-B31D-531852C1908D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4:38.478" v="2906"/>
          <ac:grpSpMkLst>
            <pc:docMk/>
            <pc:sldMk cId="4171272374" sldId="266"/>
            <ac:grpSpMk id="12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4:38.478" v="2906"/>
          <ac:grpSpMkLst>
            <pc:docMk/>
            <pc:sldMk cId="4171272374" sldId="266"/>
            <ac:grpSpMk id="23" creationId="{AC552FEA-472E-4E74-B31D-531852C1908D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30" creationId="{61BBAB6F-65E6-4E2B-B363-6AB27C84E0C1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34" creationId="{13D9BC31-B57D-4933-AD83-94F462D4C2F9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4:38.478" v="2906"/>
          <ac:grpSpMkLst>
            <pc:docMk/>
            <pc:sldMk cId="4171272374" sldId="266"/>
            <ac:grpSpMk id="35" creationId="{61BBAB6F-65E6-4E2B-B363-6AB27C84E0C1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4:38.478" v="2906"/>
          <ac:grpSpMkLst>
            <pc:docMk/>
            <pc:sldMk cId="4171272374" sldId="266"/>
            <ac:grpSpMk id="45" creationId="{E700C1F5-B637-45FE-96CC-270D263A597B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9:00.814" v="2973"/>
          <ac:grpSpMkLst>
            <pc:docMk/>
            <pc:sldMk cId="4171272374" sldId="266"/>
            <ac:grpSpMk id="55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9:00.814" v="2973"/>
          <ac:grpSpMkLst>
            <pc:docMk/>
            <pc:sldMk cId="4171272374" sldId="266"/>
            <ac:grpSpMk id="58" creationId="{AC552FEA-472E-4E74-B31D-531852C1908D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8:10.438" v="2971"/>
          <ac:grpSpMkLst>
            <pc:docMk/>
            <pc:sldMk cId="4171272374" sldId="266"/>
            <ac:grpSpMk id="59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62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9:00.814" v="2973"/>
          <ac:grpSpMkLst>
            <pc:docMk/>
            <pc:sldMk cId="4171272374" sldId="266"/>
            <ac:grpSpMk id="69" creationId="{C5035748-E666-464D-B95F-ED8146346809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8:10.438" v="2971"/>
          <ac:grpSpMkLst>
            <pc:docMk/>
            <pc:sldMk cId="4171272374" sldId="266"/>
            <ac:grpSpMk id="70" creationId="{AC552FEA-472E-4E74-B31D-531852C1908D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75" creationId="{AC552FEA-472E-4E74-B31D-531852C1908D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5:38:10.438" v="2971"/>
          <ac:grpSpMkLst>
            <pc:docMk/>
            <pc:sldMk cId="4171272374" sldId="266"/>
            <ac:grpSpMk id="80" creationId="{554A72DC-6122-426C-9473-FE48DFBD1634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88" creationId="{2EDC2578-BDB0-4118-975D-CFCE02823D48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5:40:19.050" v="2976"/>
          <ac:grpSpMkLst>
            <pc:docMk/>
            <pc:sldMk cId="4171272374" sldId="266"/>
            <ac:grpSpMk id="98" creationId="{A6DA475A-533E-4A16-A83E-0171FFB6D8BA}"/>
          </ac:grpSpMkLst>
        </pc:grpChg>
        <pc:graphicFrameChg chg="add del mod modGraphic">
          <ac:chgData name="Estelle Lefrancois" userId="S::estelle.bourgeoisat@etu.umontpellier.fr::23451398-6c36-4265-ab9c-5e4c54e32212" providerId="AD" clId="Web-{D59A8A65-AD88-49B6-B5F2-69BCE1068C05}" dt="2021-08-19T15:41:32.598" v="3015"/>
          <ac:graphicFrameMkLst>
            <pc:docMk/>
            <pc:sldMk cId="4171272374" sldId="266"/>
            <ac:graphicFrameMk id="60" creationId="{A4911F65-1A2E-417B-A156-06A3B61E587C}"/>
          </ac:graphicFrameMkLst>
        </pc:graphicFrameChg>
        <pc:graphicFrameChg chg="add mod modGraphic">
          <ac:chgData name="Estelle Lefrancois" userId="S::estelle.bourgeoisat@etu.umontpellier.fr::23451398-6c36-4265-ab9c-5e4c54e32212" providerId="AD" clId="Web-{D59A8A65-AD88-49B6-B5F2-69BCE1068C05}" dt="2021-08-19T15:43:35.366" v="3031" actId="1076"/>
          <ac:graphicFrameMkLst>
            <pc:docMk/>
            <pc:sldMk cId="4171272374" sldId="266"/>
            <ac:graphicFrameMk id="110" creationId="{A9597770-0BC9-4C67-B299-A22F9D631CE0}"/>
          </ac:graphicFrameMkLst>
        </pc:graphicFrameChg>
        <pc:picChg chg="add mod">
          <ac:chgData name="Estelle Lefrancois" userId="S::estelle.bourgeoisat@etu.umontpellier.fr::23451398-6c36-4265-ab9c-5e4c54e32212" providerId="AD" clId="Web-{D59A8A65-AD88-49B6-B5F2-69BCE1068C05}" dt="2021-08-19T15:44:01.101" v="3034" actId="1076"/>
          <ac:picMkLst>
            <pc:docMk/>
            <pc:sldMk cId="4171272374" sldId="266"/>
            <ac:picMk id="3" creationId="{CE846627-47BE-48F9-B470-B183F5BD45DA}"/>
          </ac:picMkLst>
        </pc:picChg>
        <pc:picChg chg="add mod ord">
          <ac:chgData name="Estelle Lefrancois" userId="S::estelle.bourgeoisat@etu.umontpellier.fr::23451398-6c36-4265-ab9c-5e4c54e32212" providerId="AD" clId="Web-{D59A8A65-AD88-49B6-B5F2-69BCE1068C05}" dt="2021-08-19T15:43:38.663" v="3032" actId="1076"/>
          <ac:picMkLst>
            <pc:docMk/>
            <pc:sldMk cId="4171272374" sldId="266"/>
            <ac:picMk id="5" creationId="{E269228F-5AFB-4C4F-836D-AFB9513F009C}"/>
          </ac:picMkLst>
        </pc:picChg>
      </pc:sldChg>
      <pc:sldChg chg="addSp delSp modSp new">
        <pc:chgData name="Estelle Lefrancois" userId="S::estelle.bourgeoisat@etu.umontpellier.fr::23451398-6c36-4265-ab9c-5e4c54e32212" providerId="AD" clId="Web-{D59A8A65-AD88-49B6-B5F2-69BCE1068C05}" dt="2021-08-19T15:53:37.954" v="3212" actId="20577"/>
        <pc:sldMkLst>
          <pc:docMk/>
          <pc:sldMk cId="3335557351" sldId="267"/>
        </pc:sldMkLst>
        <pc:spChg chg="mod">
          <ac:chgData name="Estelle Lefrancois" userId="S::estelle.bourgeoisat@etu.umontpellier.fr::23451398-6c36-4265-ab9c-5e4c54e32212" providerId="AD" clId="Web-{D59A8A65-AD88-49B6-B5F2-69BCE1068C05}" dt="2021-08-19T15:47:22.151" v="3046" actId="20577"/>
          <ac:spMkLst>
            <pc:docMk/>
            <pc:sldMk cId="3335557351" sldId="267"/>
            <ac:spMk id="2" creationId="{F48091BA-3618-42E0-9FCE-12B637A292C5}"/>
          </ac:spMkLst>
        </pc:spChg>
        <pc:spChg chg="add del mod">
          <ac:chgData name="Estelle Lefrancois" userId="S::estelle.bourgeoisat@etu.umontpellier.fr::23451398-6c36-4265-ab9c-5e4c54e32212" providerId="AD" clId="Web-{D59A8A65-AD88-49B6-B5F2-69BCE1068C05}" dt="2021-08-19T15:52:48.391" v="3209"/>
          <ac:spMkLst>
            <pc:docMk/>
            <pc:sldMk cId="3335557351" sldId="267"/>
            <ac:spMk id="3" creationId="{73CD6DAA-B379-4FFF-A36A-6EB339619F8F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5:48:19.371" v="3089" actId="20577"/>
          <ac:spMkLst>
            <pc:docMk/>
            <pc:sldMk cId="3335557351" sldId="267"/>
            <ac:spMk id="4" creationId="{9BC2197B-5763-459D-920C-F1C61DDE2627}"/>
          </ac:spMkLst>
        </pc:spChg>
        <pc:graphicFrameChg chg="add del">
          <ac:chgData name="Estelle Lefrancois" userId="S::estelle.bourgeoisat@etu.umontpellier.fr::23451398-6c36-4265-ab9c-5e4c54e32212" providerId="AD" clId="Web-{D59A8A65-AD88-49B6-B5F2-69BCE1068C05}" dt="2021-08-19T15:52:30.015" v="3206"/>
          <ac:graphicFrameMkLst>
            <pc:docMk/>
            <pc:sldMk cId="3335557351" sldId="267"/>
            <ac:graphicFrameMk id="6" creationId="{181EE0DC-01C2-4966-8A41-89D2C6B5CA32}"/>
          </ac:graphicFrameMkLst>
        </pc:graphicFrameChg>
        <pc:graphicFrameChg chg="add del">
          <ac:chgData name="Estelle Lefrancois" userId="S::estelle.bourgeoisat@etu.umontpellier.fr::23451398-6c36-4265-ab9c-5e4c54e32212" providerId="AD" clId="Web-{D59A8A65-AD88-49B6-B5F2-69BCE1068C05}" dt="2021-08-19T15:52:40.859" v="3208"/>
          <ac:graphicFrameMkLst>
            <pc:docMk/>
            <pc:sldMk cId="3335557351" sldId="267"/>
            <ac:graphicFrameMk id="7" creationId="{058C8C42-9795-4FD5-B859-7EF4A8D84A17}"/>
          </ac:graphicFrameMkLst>
        </pc:graphicFrameChg>
        <pc:graphicFrameChg chg="add modGraphic">
          <ac:chgData name="Estelle Lefrancois" userId="S::estelle.bourgeoisat@etu.umontpellier.fr::23451398-6c36-4265-ab9c-5e4c54e32212" providerId="AD" clId="Web-{D59A8A65-AD88-49B6-B5F2-69BCE1068C05}" dt="2021-08-19T15:53:37.954" v="3212" actId="20577"/>
          <ac:graphicFrameMkLst>
            <pc:docMk/>
            <pc:sldMk cId="3335557351" sldId="267"/>
            <ac:graphicFrameMk id="8" creationId="{181EE0DC-01C2-4966-8A41-89D2C6B5CA32}"/>
          </ac:graphicFrameMkLst>
        </pc:graphicFrameChg>
      </pc:sldChg>
      <pc:sldChg chg="modSp add ord replId">
        <pc:chgData name="Estelle Lefrancois" userId="S::estelle.bourgeoisat@etu.umontpellier.fr::23451398-6c36-4265-ab9c-5e4c54e32212" providerId="AD" clId="Web-{D59A8A65-AD88-49B6-B5F2-69BCE1068C05}" dt="2021-08-19T15:31:58.663" v="2883" actId="20577"/>
        <pc:sldMkLst>
          <pc:docMk/>
          <pc:sldMk cId="361397274" sldId="268"/>
        </pc:sldMkLst>
        <pc:spChg chg="mod">
          <ac:chgData name="Estelle Lefrancois" userId="S::estelle.bourgeoisat@etu.umontpellier.fr::23451398-6c36-4265-ab9c-5e4c54e32212" providerId="AD" clId="Web-{D59A8A65-AD88-49B6-B5F2-69BCE1068C05}" dt="2021-08-19T15:31:58.663" v="2883" actId="20577"/>
          <ac:spMkLst>
            <pc:docMk/>
            <pc:sldMk cId="361397274" sldId="268"/>
            <ac:spMk id="2" creationId="{83690C2F-5480-4415-9F3D-E5C6AA8E4141}"/>
          </ac:spMkLst>
        </pc:spChg>
      </pc:sldChg>
      <pc:sldChg chg="modSp add del replId">
        <pc:chgData name="Estelle Lefrancois" userId="S::estelle.bourgeoisat@etu.umontpellier.fr::23451398-6c36-4265-ab9c-5e4c54e32212" providerId="AD" clId="Web-{D59A8A65-AD88-49B6-B5F2-69BCE1068C05}" dt="2021-08-19T16:03:04.636" v="3481"/>
        <pc:sldMkLst>
          <pc:docMk/>
          <pc:sldMk cId="4047882313" sldId="269"/>
        </pc:sldMkLst>
        <pc:spChg chg="mod">
          <ac:chgData name="Estelle Lefrancois" userId="S::estelle.bourgeoisat@etu.umontpellier.fr::23451398-6c36-4265-ab9c-5e4c54e32212" providerId="AD" clId="Web-{D59A8A65-AD88-49B6-B5F2-69BCE1068C05}" dt="2021-08-19T15:53:51.892" v="3214" actId="20577"/>
          <ac:spMkLst>
            <pc:docMk/>
            <pc:sldMk cId="4047882313" sldId="269"/>
            <ac:spMk id="2" creationId="{F48091BA-3618-42E0-9FCE-12B637A292C5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5:54:15.908" v="3229" actId="20577"/>
          <ac:spMkLst>
            <pc:docMk/>
            <pc:sldMk cId="4047882313" sldId="269"/>
            <ac:spMk id="4" creationId="{9BC2197B-5763-459D-920C-F1C61DDE2627}"/>
          </ac:spMkLst>
        </pc:spChg>
        <pc:graphicFrameChg chg="modGraphic">
          <ac:chgData name="Estelle Lefrancois" userId="S::estelle.bourgeoisat@etu.umontpellier.fr::23451398-6c36-4265-ab9c-5e4c54e32212" providerId="AD" clId="Web-{D59A8A65-AD88-49B6-B5F2-69BCE1068C05}" dt="2021-08-19T16:00:37.102" v="3429" actId="20577"/>
          <ac:graphicFrameMkLst>
            <pc:docMk/>
            <pc:sldMk cId="4047882313" sldId="269"/>
            <ac:graphicFrameMk id="8" creationId="{181EE0DC-01C2-4966-8A41-89D2C6B5CA32}"/>
          </ac:graphicFrameMkLst>
        </pc:graphicFrameChg>
      </pc:sldChg>
      <pc:sldChg chg="new del">
        <pc:chgData name="Estelle Lefrancois" userId="S::estelle.bourgeoisat@etu.umontpellier.fr::23451398-6c36-4265-ab9c-5e4c54e32212" providerId="AD" clId="Web-{D59A8A65-AD88-49B6-B5F2-69BCE1068C05}" dt="2021-08-19T16:01:04.321" v="3432"/>
        <pc:sldMkLst>
          <pc:docMk/>
          <pc:sldMk cId="3156152432" sldId="270"/>
        </pc:sldMkLst>
      </pc:sldChg>
      <pc:sldChg chg="addSp delSp modSp new">
        <pc:chgData name="Estelle Lefrancois" userId="S::estelle.bourgeoisat@etu.umontpellier.fr::23451398-6c36-4265-ab9c-5e4c54e32212" providerId="AD" clId="Web-{D59A8A65-AD88-49B6-B5F2-69BCE1068C05}" dt="2021-08-19T16:02:57.089" v="3480"/>
        <pc:sldMkLst>
          <pc:docMk/>
          <pc:sldMk cId="1676237237" sldId="271"/>
        </pc:sldMkLst>
        <pc:spChg chg="mod">
          <ac:chgData name="Estelle Lefrancois" userId="S::estelle.bourgeoisat@etu.umontpellier.fr::23451398-6c36-4265-ab9c-5e4c54e32212" providerId="AD" clId="Web-{D59A8A65-AD88-49B6-B5F2-69BCE1068C05}" dt="2021-08-19T16:01:09.743" v="3434" actId="20577"/>
          <ac:spMkLst>
            <pc:docMk/>
            <pc:sldMk cId="1676237237" sldId="271"/>
            <ac:spMk id="2" creationId="{DEFD0066-15E5-49C0-A974-479FA1CBF6CA}"/>
          </ac:spMkLst>
        </pc:spChg>
        <pc:spChg chg="del mod">
          <ac:chgData name="Estelle Lefrancois" userId="S::estelle.bourgeoisat@etu.umontpellier.fr::23451398-6c36-4265-ab9c-5e4c54e32212" providerId="AD" clId="Web-{D59A8A65-AD88-49B6-B5F2-69BCE1068C05}" dt="2021-08-19T16:02:57.089" v="3480"/>
          <ac:spMkLst>
            <pc:docMk/>
            <pc:sldMk cId="1676237237" sldId="271"/>
            <ac:spMk id="3" creationId="{3AFD514F-5F14-431D-B749-A9D7F4F55836}"/>
          </ac:spMkLst>
        </pc:spChg>
        <pc:spChg chg="mod">
          <ac:chgData name="Estelle Lefrancois" userId="S::estelle.bourgeoisat@etu.umontpellier.fr::23451398-6c36-4265-ab9c-5e4c54e32212" providerId="AD" clId="Web-{D59A8A65-AD88-49B6-B5F2-69BCE1068C05}" dt="2021-08-19T16:01:32.118" v="3441" actId="20577"/>
          <ac:spMkLst>
            <pc:docMk/>
            <pc:sldMk cId="1676237237" sldId="271"/>
            <ac:spMk id="4" creationId="{9C3469E8-2B60-4617-84A8-465DC3661F9D}"/>
          </ac:spMkLst>
        </pc:spChg>
        <pc:graphicFrameChg chg="add">
          <ac:chgData name="Estelle Lefrancois" userId="S::estelle.bourgeoisat@etu.umontpellier.fr::23451398-6c36-4265-ab9c-5e4c54e32212" providerId="AD" clId="Web-{D59A8A65-AD88-49B6-B5F2-69BCE1068C05}" dt="2021-08-19T16:02:57.089" v="3480"/>
          <ac:graphicFrameMkLst>
            <pc:docMk/>
            <pc:sldMk cId="1676237237" sldId="271"/>
            <ac:graphicFrameMk id="6" creationId="{E7B5BFFB-0F0B-4E72-B672-6CF055ABB042}"/>
          </ac:graphicFrameMkLst>
        </pc:graphicFrameChg>
      </pc:sldChg>
      <pc:sldChg chg="addSp delSp modSp new mod setBg addAnim">
        <pc:chgData name="Estelle Lefrancois" userId="S::estelle.bourgeoisat@etu.umontpellier.fr::23451398-6c36-4265-ab9c-5e4c54e32212" providerId="AD" clId="Web-{D59A8A65-AD88-49B6-B5F2-69BCE1068C05}" dt="2021-08-19T16:08:35.516" v="3516" actId="20577"/>
        <pc:sldMkLst>
          <pc:docMk/>
          <pc:sldMk cId="3528308292" sldId="272"/>
        </pc:sldMkLst>
        <pc:spChg chg="mod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2" creationId="{B8570764-41C1-4841-84C9-5A392CB9C446}"/>
          </ac:spMkLst>
        </pc:spChg>
        <pc:spChg chg="add mod">
          <ac:chgData name="Estelle Lefrancois" userId="S::estelle.bourgeoisat@etu.umontpellier.fr::23451398-6c36-4265-ab9c-5e4c54e32212" providerId="AD" clId="Web-{D59A8A65-AD88-49B6-B5F2-69BCE1068C05}" dt="2021-08-19T16:08:35.516" v="3516" actId="20577"/>
          <ac:spMkLst>
            <pc:docMk/>
            <pc:sldMk cId="3528308292" sldId="272"/>
            <ac:spMk id="3" creationId="{DD99B99F-F595-4A2E-BC95-37AEC23D367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8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19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29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31" creationId="{948AEA76-67F2-4344-A189-9BFFE0076388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44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55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65" creationId="{A5D0B0D3-D735-4619-AA45-B57B791E1744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67" creationId="{752C2BA4-3BBE-4D22-A0D9-8D2A7B8F1C71}"/>
          </ac:spMkLst>
        </pc:spChg>
        <pc:spChg chg="add">
          <ac:chgData name="Estelle Lefrancois" userId="S::estelle.bourgeoisat@etu.umontpellier.fr::23451398-6c36-4265-ab9c-5e4c54e32212" providerId="AD" clId="Web-{D59A8A65-AD88-49B6-B5F2-69BCE1068C05}" dt="2021-08-19T16:05:40.904" v="3488"/>
          <ac:spMkLst>
            <pc:docMk/>
            <pc:sldMk cId="3528308292" sldId="272"/>
            <ac:spMk id="69" creationId="{82AA7049-B18D-49D6-AD7D-DBB9E19FBB78}"/>
          </ac:spMkLst>
        </pc:spChg>
        <pc:grpChg chg="add del">
          <ac:chgData name="Estelle Lefrancois" userId="S::estelle.bourgeoisat@etu.umontpellier.fr::23451398-6c36-4265-ab9c-5e4c54e32212" providerId="AD" clId="Web-{D59A8A65-AD88-49B6-B5F2-69BCE1068C05}" dt="2021-08-19T16:05:40.904" v="3488"/>
          <ac:grpSpMkLst>
            <pc:docMk/>
            <pc:sldMk cId="3528308292" sldId="272"/>
            <ac:grpSpMk id="10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6:05:40.904" v="3488"/>
          <ac:grpSpMkLst>
            <pc:docMk/>
            <pc:sldMk cId="3528308292" sldId="272"/>
            <ac:grpSpMk id="21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D59A8A65-AD88-49B6-B5F2-69BCE1068C05}" dt="2021-08-19T16:05:40.904" v="3488"/>
          <ac:grpSpMkLst>
            <pc:docMk/>
            <pc:sldMk cId="3528308292" sldId="272"/>
            <ac:grpSpMk id="33" creationId="{DBBA0A0D-8F6A-400A-9E49-8C008E2C7DB1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6:05:40.904" v="3488"/>
          <ac:grpSpMkLst>
            <pc:docMk/>
            <pc:sldMk cId="3528308292" sldId="272"/>
            <ac:grpSpMk id="46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6:05:40.904" v="3488"/>
          <ac:grpSpMkLst>
            <pc:docMk/>
            <pc:sldMk cId="3528308292" sldId="272"/>
            <ac:grpSpMk id="57" creationId="{51B01909-73B8-4486-A749-C643B1D7E361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6:05:40.904" v="3488"/>
          <ac:grpSpMkLst>
            <pc:docMk/>
            <pc:sldMk cId="3528308292" sldId="272"/>
            <ac:grpSpMk id="71" creationId="{3850DB66-16D1-4953-A6E3-FCA3DC5F276F}"/>
          </ac:grpSpMkLst>
        </pc:grpChg>
        <pc:grpChg chg="add">
          <ac:chgData name="Estelle Lefrancois" userId="S::estelle.bourgeoisat@etu.umontpellier.fr::23451398-6c36-4265-ab9c-5e4c54e32212" providerId="AD" clId="Web-{D59A8A65-AD88-49B6-B5F2-69BCE1068C05}" dt="2021-08-19T16:05:40.904" v="3488"/>
          <ac:grpSpMkLst>
            <pc:docMk/>
            <pc:sldMk cId="3528308292" sldId="272"/>
            <ac:grpSpMk id="78" creationId="{06B4C967-D337-479B-87CA-7587B7FCFF5E}"/>
          </ac:grpSpMkLst>
        </pc:grpChg>
        <pc:picChg chg="add mod ord">
          <ac:chgData name="Estelle Lefrancois" userId="S::estelle.bourgeoisat@etu.umontpellier.fr::23451398-6c36-4265-ab9c-5e4c54e32212" providerId="AD" clId="Web-{D59A8A65-AD88-49B6-B5F2-69BCE1068C05}" dt="2021-08-19T16:05:40.904" v="3488"/>
          <ac:picMkLst>
            <pc:docMk/>
            <pc:sldMk cId="3528308292" sldId="272"/>
            <ac:picMk id="4" creationId="{FB711888-CF20-4035-B9D2-2CF2A99F4B60}"/>
          </ac:picMkLst>
        </pc:picChg>
      </pc:sldChg>
    </pc:docChg>
  </pc:docChgLst>
  <pc:docChgLst>
    <pc:chgData name="Estelle Lefrancois" userId="S::estelle.bourgeoisat@etu.umontpellier.fr::23451398-6c36-4265-ab9c-5e4c54e32212" providerId="AD" clId="Web-{13A18959-DBF6-42BB-847B-D55D4891BE9D}"/>
    <pc:docChg chg="addSld modSld addMainMaster delMainMaster">
      <pc:chgData name="Estelle Lefrancois" userId="S::estelle.bourgeoisat@etu.umontpellier.fr::23451398-6c36-4265-ab9c-5e4c54e32212" providerId="AD" clId="Web-{13A18959-DBF6-42BB-847B-D55D4891BE9D}" dt="2021-08-18T15:07:33.602" v="130" actId="20577"/>
      <pc:docMkLst>
        <pc:docMk/>
      </pc:docMkLst>
      <pc:sldChg chg="addSp delSp modSp mod setBg modClrScheme chgLayout">
        <pc:chgData name="Estelle Lefrancois" userId="S::estelle.bourgeoisat@etu.umontpellier.fr::23451398-6c36-4265-ab9c-5e4c54e32212" providerId="AD" clId="Web-{13A18959-DBF6-42BB-847B-D55D4891BE9D}" dt="2021-08-18T15:00:44.388" v="25" actId="14100"/>
        <pc:sldMkLst>
          <pc:docMk/>
          <pc:sldMk cId="3784089036" sldId="256"/>
        </pc:sldMkLst>
        <pc:spChg chg="mod">
          <ac:chgData name="Estelle Lefrancois" userId="S::estelle.bourgeoisat@etu.umontpellier.fr::23451398-6c36-4265-ab9c-5e4c54e32212" providerId="AD" clId="Web-{13A18959-DBF6-42BB-847B-D55D4891BE9D}" dt="2021-08-18T15:00:22.059" v="12" actId="14100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Estelle Lefrancois" userId="S::estelle.bourgeoisat@etu.umontpellier.fr::23451398-6c36-4265-ab9c-5e4c54e32212" providerId="AD" clId="Web-{13A18959-DBF6-42BB-847B-D55D4891BE9D}" dt="2021-08-18T15:00:44.388" v="25" actId="14100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4:52:56.141" v="3"/>
          <ac:spMkLst>
            <pc:docMk/>
            <pc:sldMk cId="3784089036" sldId="256"/>
            <ac:spMk id="5" creationId="{0DBF1ABE-8590-450D-BB49-BDDCCF3EEA9E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4:52:56.141" v="3"/>
          <ac:spMkLst>
            <pc:docMk/>
            <pc:sldMk cId="3784089036" sldId="256"/>
            <ac:spMk id="6" creationId="{C7D887A3-61AD-4674-BC53-8DFA8CF7B410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4:52:56.141" v="3"/>
          <ac:spMkLst>
            <pc:docMk/>
            <pc:sldMk cId="3784089036" sldId="256"/>
            <ac:spMk id="7" creationId="{479F0FB3-8461-462D-84A2-53106FBF4E5B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4:52:21.827" v="1"/>
          <ac:spMkLst>
            <pc:docMk/>
            <pc:sldMk cId="3784089036" sldId="256"/>
            <ac:spMk id="9" creationId="{A5D0B0D3-D735-4619-AA45-B57B791E1744}"/>
          </ac:spMkLst>
        </pc:spChg>
        <pc:spChg chg="add">
          <ac:chgData name="Estelle Lefrancois" userId="S::estelle.bourgeoisat@etu.umontpellier.fr::23451398-6c36-4265-ab9c-5e4c54e32212" providerId="AD" clId="Web-{13A18959-DBF6-42BB-847B-D55D4891BE9D}" dt="2021-08-18T14:52:56.219" v="4"/>
          <ac:spMkLst>
            <pc:docMk/>
            <pc:sldMk cId="3784089036" sldId="256"/>
            <ac:spMk id="10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4:52:21.827" v="1"/>
          <ac:spMkLst>
            <pc:docMk/>
            <pc:sldMk cId="3784089036" sldId="256"/>
            <ac:spMk id="11" creationId="{3D505D40-32E9-4C48-81F8-AD80433BE6B7}"/>
          </ac:spMkLst>
        </pc:spChg>
        <pc:spChg chg="add">
          <ac:chgData name="Estelle Lefrancois" userId="S::estelle.bourgeoisat@etu.umontpellier.fr::23451398-6c36-4265-ab9c-5e4c54e32212" providerId="AD" clId="Web-{13A18959-DBF6-42BB-847B-D55D4891BE9D}" dt="2021-08-18T14:52:56.219" v="4"/>
          <ac:spMkLst>
            <pc:docMk/>
            <pc:sldMk cId="3784089036" sldId="256"/>
            <ac:spMk id="12" creationId="{3D505D40-32E9-4C48-81F8-AD80433BE6B7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4:52:56.141" v="3"/>
          <ac:spMkLst>
            <pc:docMk/>
            <pc:sldMk cId="3784089036" sldId="256"/>
            <ac:spMk id="15" creationId="{11E3C311-4E8A-45D9-97BF-07F5FD346974}"/>
          </ac:spMkLst>
        </pc:spChg>
        <pc:spChg chg="mod">
          <ac:chgData name="Estelle Lefrancois" userId="S::estelle.bourgeoisat@etu.umontpellier.fr::23451398-6c36-4265-ab9c-5e4c54e32212" providerId="AD" clId="Web-{13A18959-DBF6-42BB-847B-D55D4891BE9D}" dt="2021-08-18T15:00:10.746" v="9" actId="1076"/>
          <ac:spMkLst>
            <pc:docMk/>
            <pc:sldMk cId="3784089036" sldId="256"/>
            <ac:spMk id="28" creationId="{15AFBB84-8485-4329-89FC-04663D985BA3}"/>
          </ac:spMkLst>
        </pc:spChg>
        <pc:grpChg chg="add del">
          <ac:chgData name="Estelle Lefrancois" userId="S::estelle.bourgeoisat@etu.umontpellier.fr::23451398-6c36-4265-ab9c-5e4c54e32212" providerId="AD" clId="Web-{13A18959-DBF6-42BB-847B-D55D4891BE9D}" dt="2021-08-18T14:52:21.827" v="1"/>
          <ac:grpSpMkLst>
            <pc:docMk/>
            <pc:sldMk cId="3784089036" sldId="256"/>
            <ac:grpSpMk id="13" creationId="{C507BF36-B92B-4CAC-BCA7-8364B51E1F09}"/>
          </ac:grpSpMkLst>
        </pc:grpChg>
        <pc:grpChg chg="add">
          <ac:chgData name="Estelle Lefrancois" userId="S::estelle.bourgeoisat@etu.umontpellier.fr::23451398-6c36-4265-ab9c-5e4c54e32212" providerId="AD" clId="Web-{13A18959-DBF6-42BB-847B-D55D4891BE9D}" dt="2021-08-18T14:52:56.219" v="4"/>
          <ac:grpSpMkLst>
            <pc:docMk/>
            <pc:sldMk cId="3784089036" sldId="256"/>
            <ac:grpSpMk id="21" creationId="{C507BF36-B92B-4CAC-BCA7-8364B51E1F09}"/>
          </ac:grpSpMkLst>
        </pc:grpChg>
        <pc:grpChg chg="add del">
          <ac:chgData name="Estelle Lefrancois" userId="S::estelle.bourgeoisat@etu.umontpellier.fr::23451398-6c36-4265-ab9c-5e4c54e32212" providerId="AD" clId="Web-{13A18959-DBF6-42BB-847B-D55D4891BE9D}" dt="2021-08-18T14:52:21.827" v="1"/>
          <ac:grpSpMkLst>
            <pc:docMk/>
            <pc:sldMk cId="3784089036" sldId="256"/>
            <ac:grpSpMk id="22" creationId="{DBBA0A0D-8F6A-400A-9E49-8C008E2C7DB1}"/>
          </ac:grpSpMkLst>
        </pc:grpChg>
        <pc:grpChg chg="add">
          <ac:chgData name="Estelle Lefrancois" userId="S::estelle.bourgeoisat@etu.umontpellier.fr::23451398-6c36-4265-ab9c-5e4c54e32212" providerId="AD" clId="Web-{13A18959-DBF6-42BB-847B-D55D4891BE9D}" dt="2021-08-18T14:52:56.219" v="4"/>
          <ac:grpSpMkLst>
            <pc:docMk/>
            <pc:sldMk cId="3784089036" sldId="256"/>
            <ac:grpSpMk id="30" creationId="{DBBA0A0D-8F6A-400A-9E49-8C008E2C7DB1}"/>
          </ac:grpSpMkLst>
        </pc:grpChg>
        <pc:picChg chg="add del">
          <ac:chgData name="Estelle Lefrancois" userId="S::estelle.bourgeoisat@etu.umontpellier.fr::23451398-6c36-4265-ab9c-5e4c54e32212" providerId="AD" clId="Web-{13A18959-DBF6-42BB-847B-D55D4891BE9D}" dt="2021-08-18T14:52:21.827" v="1"/>
          <ac:picMkLst>
            <pc:docMk/>
            <pc:sldMk cId="3784089036" sldId="256"/>
            <ac:picMk id="4" creationId="{2ECB13DF-3FE0-4356-948C-16512380C9CD}"/>
          </ac:picMkLst>
        </pc:picChg>
        <pc:picChg chg="add del">
          <ac:chgData name="Estelle Lefrancois" userId="S::estelle.bourgeoisat@etu.umontpellier.fr::23451398-6c36-4265-ab9c-5e4c54e32212" providerId="AD" clId="Web-{13A18959-DBF6-42BB-847B-D55D4891BE9D}" dt="2021-08-18T14:52:56.141" v="3"/>
          <ac:picMkLst>
            <pc:docMk/>
            <pc:sldMk cId="3784089036" sldId="256"/>
            <ac:picMk id="8" creationId="{9BB5A7E6-09A0-4931-9CDB-207F792D5629}"/>
          </ac:picMkLst>
        </pc:picChg>
        <pc:picChg chg="add">
          <ac:chgData name="Estelle Lefrancois" userId="S::estelle.bourgeoisat@etu.umontpellier.fr::23451398-6c36-4265-ab9c-5e4c54e32212" providerId="AD" clId="Web-{13A18959-DBF6-42BB-847B-D55D4891BE9D}" dt="2021-08-18T14:52:56.219" v="4"/>
          <ac:picMkLst>
            <pc:docMk/>
            <pc:sldMk cId="3784089036" sldId="256"/>
            <ac:picMk id="31" creationId="{2ECB13DF-3FE0-4356-948C-16512380C9CD}"/>
          </ac:picMkLst>
        </pc:picChg>
      </pc:sldChg>
      <pc:sldChg chg="addSp delSp modSp new mod setBg">
        <pc:chgData name="Estelle Lefrancois" userId="S::estelle.bourgeoisat@etu.umontpellier.fr::23451398-6c36-4265-ab9c-5e4c54e32212" providerId="AD" clId="Web-{13A18959-DBF6-42BB-847B-D55D4891BE9D}" dt="2021-08-18T15:07:33.602" v="130" actId="20577"/>
        <pc:sldMkLst>
          <pc:docMk/>
          <pc:sldMk cId="1222445890" sldId="257"/>
        </pc:sldMkLst>
        <pc:spChg chg="mod">
          <ac:chgData name="Estelle Lefrancois" userId="S::estelle.bourgeoisat@etu.umontpellier.fr::23451398-6c36-4265-ab9c-5e4c54e32212" providerId="AD" clId="Web-{13A18959-DBF6-42BB-847B-D55D4891BE9D}" dt="2021-08-18T15:06:25.459" v="123"/>
          <ac:spMkLst>
            <pc:docMk/>
            <pc:sldMk cId="1222445890" sldId="257"/>
            <ac:spMk id="2" creationId="{8E9C1F3C-ACA2-45DF-A3E5-948C2C72428E}"/>
          </ac:spMkLst>
        </pc:spChg>
        <pc:spChg chg="mod">
          <ac:chgData name="Estelle Lefrancois" userId="S::estelle.bourgeoisat@etu.umontpellier.fr::23451398-6c36-4265-ab9c-5e4c54e32212" providerId="AD" clId="Web-{13A18959-DBF6-42BB-847B-D55D4891BE9D}" dt="2021-08-18T15:07:33.602" v="130" actId="20577"/>
          <ac:spMkLst>
            <pc:docMk/>
            <pc:sldMk cId="1222445890" sldId="257"/>
            <ac:spMk id="3" creationId="{14F9E948-A82F-4891-9986-5096BA3747CC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5:06:25.459" v="123"/>
          <ac:spMkLst>
            <pc:docMk/>
            <pc:sldMk cId="1222445890" sldId="257"/>
            <ac:spMk id="8" creationId="{142D98E1-37D2-4470-BF74-845E897954C6}"/>
          </ac:spMkLst>
        </pc:spChg>
        <pc:spChg chg="add del">
          <ac:chgData name="Estelle Lefrancois" userId="S::estelle.bourgeoisat@etu.umontpellier.fr::23451398-6c36-4265-ab9c-5e4c54e32212" providerId="AD" clId="Web-{13A18959-DBF6-42BB-847B-D55D4891BE9D}" dt="2021-08-18T15:06:25.459" v="123"/>
          <ac:spMkLst>
            <pc:docMk/>
            <pc:sldMk cId="1222445890" sldId="257"/>
            <ac:spMk id="18" creationId="{808D4A0C-A317-468C-ABC7-9713599D8A5B}"/>
          </ac:spMkLst>
        </pc:spChg>
        <pc:spChg chg="add">
          <ac:chgData name="Estelle Lefrancois" userId="S::estelle.bourgeoisat@etu.umontpellier.fr::23451398-6c36-4265-ab9c-5e4c54e32212" providerId="AD" clId="Web-{13A18959-DBF6-42BB-847B-D55D4891BE9D}" dt="2021-08-18T15:06:25.459" v="123"/>
          <ac:spMkLst>
            <pc:docMk/>
            <pc:sldMk cId="1222445890" sldId="257"/>
            <ac:spMk id="33" creationId="{2F9C493A-9F03-49B4-B3FB-19CE5AC115BE}"/>
          </ac:spMkLst>
        </pc:spChg>
        <pc:spChg chg="add">
          <ac:chgData name="Estelle Lefrancois" userId="S::estelle.bourgeoisat@etu.umontpellier.fr::23451398-6c36-4265-ab9c-5e4c54e32212" providerId="AD" clId="Web-{13A18959-DBF6-42BB-847B-D55D4891BE9D}" dt="2021-08-18T15:06:25.459" v="123"/>
          <ac:spMkLst>
            <pc:docMk/>
            <pc:sldMk cId="1222445890" sldId="257"/>
            <ac:spMk id="35" creationId="{90A46C7D-C1BB-49B8-8D37-39742820E964}"/>
          </ac:spMkLst>
        </pc:spChg>
        <pc:spChg chg="add">
          <ac:chgData name="Estelle Lefrancois" userId="S::estelle.bourgeoisat@etu.umontpellier.fr::23451398-6c36-4265-ab9c-5e4c54e32212" providerId="AD" clId="Web-{13A18959-DBF6-42BB-847B-D55D4891BE9D}" dt="2021-08-18T15:06:25.459" v="123"/>
          <ac:spMkLst>
            <pc:docMk/>
            <pc:sldMk cId="1222445890" sldId="257"/>
            <ac:spMk id="45" creationId="{55820E42-2F9D-41EF-B67F-522A133B3373}"/>
          </ac:spMkLst>
        </pc:spChg>
        <pc:grpChg chg="add del">
          <ac:chgData name="Estelle Lefrancois" userId="S::estelle.bourgeoisat@etu.umontpellier.fr::23451398-6c36-4265-ab9c-5e4c54e32212" providerId="AD" clId="Web-{13A18959-DBF6-42BB-847B-D55D4891BE9D}" dt="2021-08-18T15:06:25.459" v="123"/>
          <ac:grpSpMkLst>
            <pc:docMk/>
            <pc:sldMk cId="1222445890" sldId="257"/>
            <ac:grpSpMk id="10" creationId="{2EDC2578-BDB0-4118-975D-CFCE02823D48}"/>
          </ac:grpSpMkLst>
        </pc:grpChg>
        <pc:grpChg chg="add del">
          <ac:chgData name="Estelle Lefrancois" userId="S::estelle.bourgeoisat@etu.umontpellier.fr::23451398-6c36-4265-ab9c-5e4c54e32212" providerId="AD" clId="Web-{13A18959-DBF6-42BB-847B-D55D4891BE9D}" dt="2021-08-18T15:06:25.459" v="123"/>
          <ac:grpSpMkLst>
            <pc:docMk/>
            <pc:sldMk cId="1222445890" sldId="257"/>
            <ac:grpSpMk id="20" creationId="{66D15788-48EC-465C-BB15-0E2B97EE0D44}"/>
          </ac:grpSpMkLst>
        </pc:grpChg>
        <pc:grpChg chg="add">
          <ac:chgData name="Estelle Lefrancois" userId="S::estelle.bourgeoisat@etu.umontpellier.fr::23451398-6c36-4265-ab9c-5e4c54e32212" providerId="AD" clId="Web-{13A18959-DBF6-42BB-847B-D55D4891BE9D}" dt="2021-08-18T15:06:25.459" v="123"/>
          <ac:grpSpMkLst>
            <pc:docMk/>
            <pc:sldMk cId="1222445890" sldId="257"/>
            <ac:grpSpMk id="37" creationId="{61BBAB6F-65E6-4E2B-B363-6AB27C84E0C1}"/>
          </ac:grpSpMkLst>
        </pc:grpChg>
        <pc:grpChg chg="add">
          <ac:chgData name="Estelle Lefrancois" userId="S::estelle.bourgeoisat@etu.umontpellier.fr::23451398-6c36-4265-ab9c-5e4c54e32212" providerId="AD" clId="Web-{13A18959-DBF6-42BB-847B-D55D4891BE9D}" dt="2021-08-18T15:06:25.459" v="123"/>
          <ac:grpSpMkLst>
            <pc:docMk/>
            <pc:sldMk cId="1222445890" sldId="257"/>
            <ac:grpSpMk id="47" creationId="{13D9BC31-B57D-4933-AD83-94F462D4C2F9}"/>
          </ac:grpSpMkLst>
        </pc:grpChg>
        <pc:picChg chg="add">
          <ac:chgData name="Estelle Lefrancois" userId="S::estelle.bourgeoisat@etu.umontpellier.fr::23451398-6c36-4265-ab9c-5e4c54e32212" providerId="AD" clId="Web-{13A18959-DBF6-42BB-847B-D55D4891BE9D}" dt="2021-08-18T15:06:25.459" v="123"/>
          <ac:picMkLst>
            <pc:docMk/>
            <pc:sldMk cId="1222445890" sldId="257"/>
            <ac:picMk id="29" creationId="{D4048E17-4138-4426-B948-1451F2543803}"/>
          </ac:picMkLst>
        </pc:picChg>
      </pc:sldChg>
      <pc:sldMasterChg chg="add del addSldLayout delSldLayout">
        <pc:chgData name="Estelle Lefrancois" userId="S::estelle.bourgeoisat@etu.umontpellier.fr::23451398-6c36-4265-ab9c-5e4c54e32212" providerId="AD" clId="Web-{13A18959-DBF6-42BB-847B-D55D4891BE9D}" dt="2021-08-18T14:52:56.219" v="4"/>
        <pc:sldMasterMkLst>
          <pc:docMk/>
          <pc:sldMasterMk cId="3071127875" sldId="2147483648"/>
        </pc:sldMasterMkLst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3310491181" sldId="2147483649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3841795644" sldId="2147483650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3466923455" sldId="2147483651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3747632232" sldId="2147483652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2611866596" sldId="2147483653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3395854097" sldId="2147483654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4040201302" sldId="2147483655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2706407263" sldId="2147483656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1610903340" sldId="2147483657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4172787210" sldId="2147483658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addSldLayout delSldLayout">
        <pc:chgData name="Estelle Lefrancois" userId="S::estelle.bourgeoisat@etu.umontpellier.fr::23451398-6c36-4265-ab9c-5e4c54e32212" providerId="AD" clId="Web-{13A18959-DBF6-42BB-847B-D55D4891BE9D}" dt="2021-08-18T14:52:56.141" v="3"/>
        <pc:sldMasterMkLst>
          <pc:docMk/>
          <pc:sldMasterMk cId="3734795057" sldId="2147483674"/>
        </pc:sldMasterMkLst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4292300469" sldId="2147483663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3231862307" sldId="2147483664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2171267996" sldId="2147483665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2251235742" sldId="2147483666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1952932018" sldId="2147483667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3179765712" sldId="2147483668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3973421108" sldId="2147483669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2550764216" sldId="2147483670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1742110452" sldId="2147483671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327240160" sldId="2147483672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141" v="3"/>
          <pc:sldLayoutMkLst>
            <pc:docMk/>
            <pc:sldMasterMk cId="3734795057" sldId="2147483674"/>
            <pc:sldLayoutMk cId="4147831744" sldId="2147483673"/>
          </pc:sldLayoutMkLst>
        </pc:sldLayoutChg>
      </pc:sldMasterChg>
      <pc:sldMasterChg chg="add del addSldLayout delSldLayout">
        <pc:chgData name="Estelle Lefrancois" userId="S::estelle.bourgeoisat@etu.umontpellier.fr::23451398-6c36-4265-ab9c-5e4c54e32212" providerId="AD" clId="Web-{13A18959-DBF6-42BB-847B-D55D4891BE9D}" dt="2021-08-18T14:52:56.219" v="4"/>
        <pc:sldMasterMkLst>
          <pc:docMk/>
          <pc:sldMasterMk cId="2620086491" sldId="2147483738"/>
        </pc:sldMasterMkLst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734729847" sldId="2147483727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1838469002" sldId="2147483728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3075880027" sldId="2147483729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1076339434" sldId="2147483730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2348380945" sldId="2147483731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4273017416" sldId="2147483732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3617429966" sldId="2147483733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2389218751" sldId="2147483734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1315389417" sldId="2147483735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3047834177" sldId="2147483736"/>
          </pc:sldLayoutMkLst>
        </pc:sldLayoutChg>
        <pc:sldLayoutChg chg="add del">
          <pc:chgData name="Estelle Lefrancois" userId="S::estelle.bourgeoisat@etu.umontpellier.fr::23451398-6c36-4265-ab9c-5e4c54e32212" providerId="AD" clId="Web-{13A18959-DBF6-42BB-847B-D55D4891BE9D}" dt="2021-08-18T14:52:56.219" v="4"/>
          <pc:sldLayoutMkLst>
            <pc:docMk/>
            <pc:sldMasterMk cId="2620086491" sldId="2147483738"/>
            <pc:sldLayoutMk cId="2927837320" sldId="2147483737"/>
          </pc:sldLayoutMkLst>
        </pc:sldLayoutChg>
      </pc:sldMasterChg>
    </pc:docChg>
  </pc:docChgLst>
  <pc:docChgLst>
    <pc:chgData name="Estelle Lefrancois" userId="S::estelle.bourgeoisat@etu.umontpellier.fr::23451398-6c36-4265-ab9c-5e4c54e32212" providerId="AD" clId="Web-{30B4D01E-A9CF-4F9A-9D02-056F27246430}"/>
    <pc:docChg chg="addSld delSld modSld sldOrd">
      <pc:chgData name="Estelle Lefrancois" userId="S::estelle.bourgeoisat@etu.umontpellier.fr::23451398-6c36-4265-ab9c-5e4c54e32212" providerId="AD" clId="Web-{30B4D01E-A9CF-4F9A-9D02-056F27246430}" dt="2021-08-20T11:01:27.713" v="2457" actId="1076"/>
      <pc:docMkLst>
        <pc:docMk/>
      </pc:docMkLst>
      <pc:sldChg chg="addSp modSp">
        <pc:chgData name="Estelle Lefrancois" userId="S::estelle.bourgeoisat@etu.umontpellier.fr::23451398-6c36-4265-ab9c-5e4c54e32212" providerId="AD" clId="Web-{30B4D01E-A9CF-4F9A-9D02-056F27246430}" dt="2021-08-20T07:59:28.329" v="44" actId="1076"/>
        <pc:sldMkLst>
          <pc:docMk/>
          <pc:sldMk cId="4171272374" sldId="266"/>
        </pc:sldMkLst>
        <pc:spChg chg="mod">
          <ac:chgData name="Estelle Lefrancois" userId="S::estelle.bourgeoisat@etu.umontpellier.fr::23451398-6c36-4265-ab9c-5e4c54e32212" providerId="AD" clId="Web-{30B4D01E-A9CF-4F9A-9D02-056F27246430}" dt="2021-08-20T07:59:28.329" v="44" actId="1076"/>
          <ac:spMkLst>
            <pc:docMk/>
            <pc:sldMk cId="4171272374" sldId="266"/>
            <ac:spMk id="327" creationId="{F637A72F-5455-434C-8189-2F8D883284B5}"/>
          </ac:spMkLst>
        </pc:spChg>
        <pc:picChg chg="mod">
          <ac:chgData name="Estelle Lefrancois" userId="S::estelle.bourgeoisat@etu.umontpellier.fr::23451398-6c36-4265-ab9c-5e4c54e32212" providerId="AD" clId="Web-{30B4D01E-A9CF-4F9A-9D02-056F27246430}" dt="2021-08-20T07:59:20.798" v="43" actId="1076"/>
          <ac:picMkLst>
            <pc:docMk/>
            <pc:sldMk cId="4171272374" sldId="266"/>
            <ac:picMk id="3" creationId="{CE846627-47BE-48F9-B470-B183F5BD45DA}"/>
          </ac:picMkLst>
        </pc:picChg>
        <pc:picChg chg="mod">
          <ac:chgData name="Estelle Lefrancois" userId="S::estelle.bourgeoisat@etu.umontpellier.fr::23451398-6c36-4265-ab9c-5e4c54e32212" providerId="AD" clId="Web-{30B4D01E-A9CF-4F9A-9D02-056F27246430}" dt="2021-08-20T07:59:20.766" v="41" actId="1076"/>
          <ac:picMkLst>
            <pc:docMk/>
            <pc:sldMk cId="4171272374" sldId="266"/>
            <ac:picMk id="5" creationId="{E269228F-5AFB-4C4F-836D-AFB9513F009C}"/>
          </ac:picMkLst>
        </pc:picChg>
        <pc:picChg chg="add mod">
          <ac:chgData name="Estelle Lefrancois" userId="S::estelle.bourgeoisat@etu.umontpellier.fr::23451398-6c36-4265-ab9c-5e4c54e32212" providerId="AD" clId="Web-{30B4D01E-A9CF-4F9A-9D02-056F27246430}" dt="2021-08-20T07:59:20.798" v="42" actId="1076"/>
          <ac:picMkLst>
            <pc:docMk/>
            <pc:sldMk cId="4171272374" sldId="266"/>
            <ac:picMk id="9" creationId="{B9C50A43-01BD-4371-AFAB-96D49AE0BB7C}"/>
          </ac:picMkLst>
        </pc:picChg>
      </pc:sldChg>
      <pc:sldChg chg="modSp del">
        <pc:chgData name="Estelle Lefrancois" userId="S::estelle.bourgeoisat@etu.umontpellier.fr::23451398-6c36-4265-ab9c-5e4c54e32212" providerId="AD" clId="Web-{30B4D01E-A9CF-4F9A-9D02-056F27246430}" dt="2021-08-20T08:04:41.650" v="107"/>
        <pc:sldMkLst>
          <pc:docMk/>
          <pc:sldMk cId="3335557351" sldId="267"/>
        </pc:sldMkLst>
        <pc:graphicFrameChg chg="modGraphic">
          <ac:chgData name="Estelle Lefrancois" userId="S::estelle.bourgeoisat@etu.umontpellier.fr::23451398-6c36-4265-ab9c-5e4c54e32212" providerId="AD" clId="Web-{30B4D01E-A9CF-4F9A-9D02-056F27246430}" dt="2021-08-20T08:03:15.194" v="89" actId="20577"/>
          <ac:graphicFrameMkLst>
            <pc:docMk/>
            <pc:sldMk cId="3335557351" sldId="267"/>
            <ac:graphicFrameMk id="8" creationId="{181EE0DC-01C2-4966-8A41-89D2C6B5CA32}"/>
          </ac:graphicFrameMkLst>
        </pc:graphicFrameChg>
      </pc:sldChg>
      <pc:sldChg chg="addSp delSp modSp ord">
        <pc:chgData name="Estelle Lefrancois" userId="S::estelle.bourgeoisat@etu.umontpellier.fr::23451398-6c36-4265-ab9c-5e4c54e32212" providerId="AD" clId="Web-{30B4D01E-A9CF-4F9A-9D02-056F27246430}" dt="2021-08-20T10:03:38.290" v="1342"/>
        <pc:sldMkLst>
          <pc:docMk/>
          <pc:sldMk cId="361397274" sldId="268"/>
        </pc:sldMkLst>
        <pc:spChg chg="mod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2" creationId="{83690C2F-5480-4415-9F3D-E5C6AA8E4141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7" creationId="{435959F4-53DA-47FF-BC24-1E5B75C69876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18" creationId="{59226104-0061-4319-8237-9C001BF85D49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28" creationId="{A5D0B0D3-D735-4619-AA45-B57B791E1744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30" creationId="{8972B65B-8AFA-4B5C-BFC6-E443F37775FF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40" creationId="{286E5E1D-FD49-448F-83C8-E06466BE54BB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54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65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75" creationId="{E20BB609-EF92-42DB-836C-0699A590B5CF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77" creationId="{0C147919-C87A-403A-AC24-CA39D2BCE548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03:38.290" v="1342"/>
          <ac:spMkLst>
            <pc:docMk/>
            <pc:sldMk cId="361397274" sldId="268"/>
            <ac:spMk id="87" creationId="{58246221-44FF-4718-9ACD-D3FC9D5DB797}"/>
          </ac:spMkLst>
        </pc:spChg>
        <pc:grpChg chg="del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9" creationId="{A7CF83E8-F6F0-41E3-B580-7412A04DDFB5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20" creationId="{51B01909-73B8-4486-A749-C643B1D7E361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32" creationId="{8B32F32D-2578-47BA-A8C8-B9CC3F8A0958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42" creationId="{D82E7BA0-A7BA-4C61-9D6F-5345A540569F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56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67" creationId="{51B01909-73B8-4486-A749-C643B1D7E361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79" creationId="{4B3D6101-D5EE-45DC-8706-F9B108885BC0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03:38.290" v="1342"/>
          <ac:grpSpMkLst>
            <pc:docMk/>
            <pc:sldMk cId="361397274" sldId="268"/>
            <ac:grpSpMk id="89" creationId="{FA557398-F949-4133-8B80-0DEE64C0B130}"/>
          </ac:grpSpMkLst>
        </pc:grpChg>
      </pc:sldChg>
      <pc:sldChg chg="modSp">
        <pc:chgData name="Estelle Lefrancois" userId="S::estelle.bourgeoisat@etu.umontpellier.fr::23451398-6c36-4265-ab9c-5e4c54e32212" providerId="AD" clId="Web-{30B4D01E-A9CF-4F9A-9D02-056F27246430}" dt="2021-08-20T08:08:28.765" v="112" actId="20577"/>
        <pc:sldMkLst>
          <pc:docMk/>
          <pc:sldMk cId="1676237237" sldId="271"/>
        </pc:sldMkLst>
        <pc:graphicFrameChg chg="modGraphic">
          <ac:chgData name="Estelle Lefrancois" userId="S::estelle.bourgeoisat@etu.umontpellier.fr::23451398-6c36-4265-ab9c-5e4c54e32212" providerId="AD" clId="Web-{30B4D01E-A9CF-4F9A-9D02-056F27246430}" dt="2021-08-20T08:08:28.765" v="112" actId="20577"/>
          <ac:graphicFrameMkLst>
            <pc:docMk/>
            <pc:sldMk cId="1676237237" sldId="271"/>
            <ac:graphicFrameMk id="6" creationId="{E7B5BFFB-0F0B-4E72-B672-6CF055ABB042}"/>
          </ac:graphicFrameMkLst>
        </pc:graphicFrameChg>
      </pc:sldChg>
      <pc:sldChg chg="modSp delAnim modAnim modNotes">
        <pc:chgData name="Estelle Lefrancois" userId="S::estelle.bourgeoisat@etu.umontpellier.fr::23451398-6c36-4265-ab9c-5e4c54e32212" providerId="AD" clId="Web-{30B4D01E-A9CF-4F9A-9D02-056F27246430}" dt="2021-08-20T08:11:28.645" v="162" actId="1076"/>
        <pc:sldMkLst>
          <pc:docMk/>
          <pc:sldMk cId="3528308292" sldId="272"/>
        </pc:sldMkLst>
        <pc:spChg chg="mod">
          <ac:chgData name="Estelle Lefrancois" userId="S::estelle.bourgeoisat@etu.umontpellier.fr::23451398-6c36-4265-ab9c-5e4c54e32212" providerId="AD" clId="Web-{30B4D01E-A9CF-4F9A-9D02-056F27246430}" dt="2021-08-20T08:11:28.645" v="162" actId="1076"/>
          <ac:spMkLst>
            <pc:docMk/>
            <pc:sldMk cId="3528308292" sldId="272"/>
            <ac:spMk id="3" creationId="{DD99B99F-F595-4A2E-BC95-37AEC23D3676}"/>
          </ac:spMkLst>
        </pc:spChg>
        <pc:picChg chg="mod">
          <ac:chgData name="Estelle Lefrancois" userId="S::estelle.bourgeoisat@etu.umontpellier.fr::23451398-6c36-4265-ab9c-5e4c54e32212" providerId="AD" clId="Web-{30B4D01E-A9CF-4F9A-9D02-056F27246430}" dt="2021-08-20T08:11:23.613" v="161" actId="14100"/>
          <ac:picMkLst>
            <pc:docMk/>
            <pc:sldMk cId="3528308292" sldId="272"/>
            <ac:picMk id="4" creationId="{FB711888-CF20-4035-B9D2-2CF2A99F4B60}"/>
          </ac:picMkLst>
        </pc:picChg>
      </pc:sldChg>
      <pc:sldChg chg="addSp delSp modSp add replId">
        <pc:chgData name="Estelle Lefrancois" userId="S::estelle.bourgeoisat@etu.umontpellier.fr::23451398-6c36-4265-ab9c-5e4c54e32212" providerId="AD" clId="Web-{30B4D01E-A9CF-4F9A-9D02-056F27246430}" dt="2021-08-20T08:04:34.634" v="106" actId="20577"/>
        <pc:sldMkLst>
          <pc:docMk/>
          <pc:sldMk cId="2028419089" sldId="273"/>
        </pc:sldMkLst>
        <pc:spChg chg="add del mod">
          <ac:chgData name="Estelle Lefrancois" userId="S::estelle.bourgeoisat@etu.umontpellier.fr::23451398-6c36-4265-ab9c-5e4c54e32212" providerId="AD" clId="Web-{30B4D01E-A9CF-4F9A-9D02-056F27246430}" dt="2021-08-20T08:03:54.399" v="97"/>
          <ac:spMkLst>
            <pc:docMk/>
            <pc:sldMk cId="2028419089" sldId="273"/>
            <ac:spMk id="19" creationId="{D8A70B2C-975C-4AC3-A1D1-D3B32CCEC8F2}"/>
          </ac:spMkLst>
        </pc:spChg>
        <pc:graphicFrameChg chg="del">
          <ac:chgData name="Estelle Lefrancois" userId="S::estelle.bourgeoisat@etu.umontpellier.fr::23451398-6c36-4265-ab9c-5e4c54e32212" providerId="AD" clId="Web-{30B4D01E-A9CF-4F9A-9D02-056F27246430}" dt="2021-08-20T08:03:24.663" v="91"/>
          <ac:graphicFrameMkLst>
            <pc:docMk/>
            <pc:sldMk cId="2028419089" sldId="273"/>
            <ac:graphicFrameMk id="8" creationId="{181EE0DC-01C2-4966-8A41-89D2C6B5CA32}"/>
          </ac:graphicFrameMkLst>
        </pc:graphicFrameChg>
        <pc:graphicFrameChg chg="add modGraphic">
          <ac:chgData name="Estelle Lefrancois" userId="S::estelle.bourgeoisat@etu.umontpellier.fr::23451398-6c36-4265-ab9c-5e4c54e32212" providerId="AD" clId="Web-{30B4D01E-A9CF-4F9A-9D02-056F27246430}" dt="2021-08-20T08:04:34.634" v="106" actId="20577"/>
          <ac:graphicFrameMkLst>
            <pc:docMk/>
            <pc:sldMk cId="2028419089" sldId="273"/>
            <ac:graphicFrameMk id="21" creationId="{5520913C-1149-416A-BB88-981786DA454A}"/>
          </ac:graphicFrameMkLst>
        </pc:graphicFrameChg>
      </pc:sldChg>
      <pc:sldChg chg="new del">
        <pc:chgData name="Estelle Lefrancois" userId="S::estelle.bourgeoisat@etu.umontpellier.fr::23451398-6c36-4265-ab9c-5e4c54e32212" providerId="AD" clId="Web-{30B4D01E-A9CF-4F9A-9D02-056F27246430}" dt="2021-08-20T08:44:10.246" v="383"/>
        <pc:sldMkLst>
          <pc:docMk/>
          <pc:sldMk cId="4113271160" sldId="274"/>
        </pc:sldMkLst>
      </pc:sldChg>
      <pc:sldChg chg="addSp delSp modSp new mod setBg modNotes">
        <pc:chgData name="Estelle Lefrancois" userId="S::estelle.bourgeoisat@etu.umontpellier.fr::23451398-6c36-4265-ab9c-5e4c54e32212" providerId="AD" clId="Web-{30B4D01E-A9CF-4F9A-9D02-056F27246430}" dt="2021-08-20T08:49:19.675" v="443"/>
        <pc:sldMkLst>
          <pc:docMk/>
          <pc:sldMk cId="10707416" sldId="275"/>
        </pc:sldMkLst>
        <pc:spChg chg="mod">
          <ac:chgData name="Estelle Lefrancois" userId="S::estelle.bourgeoisat@etu.umontpellier.fr::23451398-6c36-4265-ab9c-5e4c54e32212" providerId="AD" clId="Web-{30B4D01E-A9CF-4F9A-9D02-056F27246430}" dt="2021-08-20T08:16:13.636" v="181"/>
          <ac:spMkLst>
            <pc:docMk/>
            <pc:sldMk cId="10707416" sldId="275"/>
            <ac:spMk id="2" creationId="{CDC4A22A-0EB0-4FF1-B7A0-B5B536BA325F}"/>
          </ac:spMkLst>
        </pc:spChg>
        <pc:spChg chg="del mod">
          <ac:chgData name="Estelle Lefrancois" userId="S::estelle.bourgeoisat@etu.umontpellier.fr::23451398-6c36-4265-ab9c-5e4c54e32212" providerId="AD" clId="Web-{30B4D01E-A9CF-4F9A-9D02-056F27246430}" dt="2021-08-20T08:14:57.759" v="174"/>
          <ac:spMkLst>
            <pc:docMk/>
            <pc:sldMk cId="10707416" sldId="275"/>
            <ac:spMk id="3" creationId="{2D7CD454-6421-40C0-98A1-70EE7EA0726A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08:48:36.049" v="436" actId="20577"/>
          <ac:spMkLst>
            <pc:docMk/>
            <pc:sldMk cId="10707416" sldId="275"/>
            <ac:spMk id="5" creationId="{38BA7B09-A5E4-4141-9FC6-4A6DF74A323A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6:13.605" v="180"/>
          <ac:spMkLst>
            <pc:docMk/>
            <pc:sldMk cId="10707416" sldId="275"/>
            <ac:spMk id="6" creationId="{2F9C493A-9F03-49B4-B3FB-19CE5AC115BE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6:13.605" v="180"/>
          <ac:spMkLst>
            <pc:docMk/>
            <pc:sldMk cId="10707416" sldId="275"/>
            <ac:spMk id="7" creationId="{90A46C7D-C1BB-49B8-8D37-39742820E964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5:44.120" v="178"/>
          <ac:spMkLst>
            <pc:docMk/>
            <pc:sldMk cId="10707416" sldId="275"/>
            <ac:spMk id="8" creationId="{54A4EA1C-1EEF-4C23-90C5-08B601E1D4B2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6:13.605" v="180"/>
          <ac:spMkLst>
            <pc:docMk/>
            <pc:sldMk cId="10707416" sldId="275"/>
            <ac:spMk id="10" creationId="{E5F9B1C8-C7FC-4704-A443-1F50EE77C42D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5:44.120" v="178"/>
          <ac:spMkLst>
            <pc:docMk/>
            <pc:sldMk cId="10707416" sldId="275"/>
            <ac:spMk id="11" creationId="{F420BC5C-C418-4843-B04B-6918968D0982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6:13.605" v="180"/>
          <ac:spMkLst>
            <pc:docMk/>
            <pc:sldMk cId="10707416" sldId="275"/>
            <ac:spMk id="12" creationId="{55820E42-2F9D-41EF-B67F-522A133B3373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5:44.120" v="178"/>
          <ac:spMkLst>
            <pc:docMk/>
            <pc:sldMk cId="10707416" sldId="275"/>
            <ac:spMk id="13" creationId="{13E5F285-BD95-4989-B20B-77899015947C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08:16:13.636" v="181"/>
          <ac:spMkLst>
            <pc:docMk/>
            <pc:sldMk cId="10707416" sldId="275"/>
            <ac:spMk id="19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08:16:13.636" v="181"/>
          <ac:spMkLst>
            <pc:docMk/>
            <pc:sldMk cId="10707416" sldId="275"/>
            <ac:spMk id="20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8:15:44.120" v="178"/>
          <ac:spMkLst>
            <pc:docMk/>
            <pc:sldMk cId="10707416" sldId="275"/>
            <ac:spMk id="23" creationId="{6B6061A8-D267-4967-AF47-C3CC45138582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08:16:13.636" v="181"/>
          <ac:spMkLst>
            <pc:docMk/>
            <pc:sldMk cId="10707416" sldId="275"/>
            <ac:spMk id="30" creationId="{A5D0B0D3-D735-4619-AA45-B57B791E1744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08:16:13.636" v="181"/>
          <ac:spMkLst>
            <pc:docMk/>
            <pc:sldMk cId="10707416" sldId="275"/>
            <ac:spMk id="40" creationId="{752C2BA4-3BBE-4D22-A0D9-8D2A7B8F1C71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08:16:13.636" v="181"/>
          <ac:spMkLst>
            <pc:docMk/>
            <pc:sldMk cId="10707416" sldId="275"/>
            <ac:spMk id="42" creationId="{82AA7049-B18D-49D6-AD7D-DBB9E19FBB78}"/>
          </ac:spMkLst>
        </pc:spChg>
        <pc:grpChg chg="add del">
          <ac:chgData name="Estelle Lefrancois" userId="S::estelle.bourgeoisat@etu.umontpellier.fr::23451398-6c36-4265-ab9c-5e4c54e32212" providerId="AD" clId="Web-{30B4D01E-A9CF-4F9A-9D02-056F27246430}" dt="2021-08-20T08:16:13.605" v="180"/>
          <ac:grpSpMkLst>
            <pc:docMk/>
            <pc:sldMk cId="10707416" sldId="275"/>
            <ac:grpSpMk id="9" creationId="{61BBAB6F-65E6-4E2B-B363-6AB27C84E0C1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08:16:13.605" v="180"/>
          <ac:grpSpMkLst>
            <pc:docMk/>
            <pc:sldMk cId="10707416" sldId="275"/>
            <ac:grpSpMk id="14" creationId="{13D9BC31-B57D-4933-AD83-94F462D4C2F9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08:15:44.120" v="178"/>
          <ac:grpSpMkLst>
            <pc:docMk/>
            <pc:sldMk cId="10707416" sldId="275"/>
            <ac:grpSpMk id="15" creationId="{6C02F4BE-6538-4CAD-B506-5FEB41D378BC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08:16:13.636" v="181"/>
          <ac:grpSpMkLst>
            <pc:docMk/>
            <pc:sldMk cId="10707416" sldId="275"/>
            <ac:grpSpMk id="21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08:16:13.636" v="181"/>
          <ac:grpSpMkLst>
            <pc:docMk/>
            <pc:sldMk cId="10707416" sldId="275"/>
            <ac:grpSpMk id="22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08:15:44.120" v="178"/>
          <ac:grpSpMkLst>
            <pc:docMk/>
            <pc:sldMk cId="10707416" sldId="275"/>
            <ac:grpSpMk id="25" creationId="{12DB770A-658D-4212-9BF2-236070D5D7A4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08:16:13.636" v="181"/>
          <ac:grpSpMkLst>
            <pc:docMk/>
            <pc:sldMk cId="10707416" sldId="275"/>
            <ac:grpSpMk id="32" creationId="{06B4C967-D337-479B-87CA-7587B7FCFF5E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08:16:13.636" v="181"/>
          <ac:grpSpMkLst>
            <pc:docMk/>
            <pc:sldMk cId="10707416" sldId="275"/>
            <ac:grpSpMk id="44" creationId="{3850DB66-16D1-4953-A6E3-FCA3DC5F276F}"/>
          </ac:grpSpMkLst>
        </pc:grpChg>
        <pc:picChg chg="add mod ord">
          <ac:chgData name="Estelle Lefrancois" userId="S::estelle.bourgeoisat@etu.umontpellier.fr::23451398-6c36-4265-ab9c-5e4c54e32212" providerId="AD" clId="Web-{30B4D01E-A9CF-4F9A-9D02-056F27246430}" dt="2021-08-20T08:17:13.966" v="187" actId="1076"/>
          <ac:picMkLst>
            <pc:docMk/>
            <pc:sldMk cId="10707416" sldId="275"/>
            <ac:picMk id="4" creationId="{9B74E816-40D1-488A-8DCE-CA6CBB38D9CB}"/>
          </ac:picMkLst>
        </pc:picChg>
      </pc:sldChg>
      <pc:sldChg chg="addSp delSp modSp add del replId modNotes">
        <pc:chgData name="Estelle Lefrancois" userId="S::estelle.bourgeoisat@etu.umontpellier.fr::23451398-6c36-4265-ab9c-5e4c54e32212" providerId="AD" clId="Web-{30B4D01E-A9CF-4F9A-9D02-056F27246430}" dt="2021-08-20T09:22:41.118" v="955"/>
        <pc:sldMkLst>
          <pc:docMk/>
          <pc:sldMk cId="479263255" sldId="276"/>
        </pc:sldMkLst>
        <pc:spChg chg="mod">
          <ac:chgData name="Estelle Lefrancois" userId="S::estelle.bourgeoisat@etu.umontpellier.fr::23451398-6c36-4265-ab9c-5e4c54e32212" providerId="AD" clId="Web-{30B4D01E-A9CF-4F9A-9D02-056F27246430}" dt="2021-08-20T09:11:16.569" v="835" actId="20577"/>
          <ac:spMkLst>
            <pc:docMk/>
            <pc:sldMk cId="479263255" sldId="276"/>
            <ac:spMk id="2" creationId="{CDC4A22A-0EB0-4FF1-B7A0-B5B536BA325F}"/>
          </ac:spMkLst>
        </pc:spChg>
        <pc:spChg chg="mod ord">
          <ac:chgData name="Estelle Lefrancois" userId="S::estelle.bourgeoisat@etu.umontpellier.fr::23451398-6c36-4265-ab9c-5e4c54e32212" providerId="AD" clId="Web-{30B4D01E-A9CF-4F9A-9D02-056F27246430}" dt="2021-08-20T09:18:03.954" v="909"/>
          <ac:spMkLst>
            <pc:docMk/>
            <pc:sldMk cId="479263255" sldId="276"/>
            <ac:spMk id="5" creationId="{38BA7B09-A5E4-4141-9FC6-4A6DF74A323A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09:10:49.521" v="832"/>
          <ac:spMkLst>
            <pc:docMk/>
            <pc:sldMk cId="479263255" sldId="276"/>
            <ac:spMk id="6" creationId="{90D69350-20FD-4B31-AFB1-D4595413BEC0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09:11:06.193" v="834"/>
          <ac:spMkLst>
            <pc:docMk/>
            <pc:sldMk cId="479263255" sldId="276"/>
            <ac:spMk id="19" creationId="{435959F4-53DA-47FF-BC24-1E5B75C69876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09:11:06.193" v="834"/>
          <ac:spMkLst>
            <pc:docMk/>
            <pc:sldMk cId="479263255" sldId="276"/>
            <ac:spMk id="20" creationId="{59226104-0061-4319-8237-9C001BF85D49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09:11:06.193" v="834"/>
          <ac:spMkLst>
            <pc:docMk/>
            <pc:sldMk cId="479263255" sldId="276"/>
            <ac:spMk id="30" creationId="{A5D0B0D3-D735-4619-AA45-B57B791E1744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09:11:06.193" v="834"/>
          <ac:spMkLst>
            <pc:docMk/>
            <pc:sldMk cId="479263255" sldId="276"/>
            <ac:spMk id="40" creationId="{752C2BA4-3BBE-4D22-A0D9-8D2A7B8F1C71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09:11:06.193" v="834"/>
          <ac:spMkLst>
            <pc:docMk/>
            <pc:sldMk cId="479263255" sldId="276"/>
            <ac:spMk id="42" creationId="{82AA7049-B18D-49D6-AD7D-DBB9E19FBB78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9:18:03.954" v="909"/>
          <ac:spMkLst>
            <pc:docMk/>
            <pc:sldMk cId="479263255" sldId="276"/>
            <ac:spMk id="55" creationId="{2F9C493A-9F03-49B4-B3FB-19CE5AC115BE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09:18:03.954" v="909"/>
          <ac:spMkLst>
            <pc:docMk/>
            <pc:sldMk cId="479263255" sldId="276"/>
            <ac:spMk id="65" creationId="{62F1D297-74F5-4948-9655-BC87A30A469D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09:18:03.954" v="909"/>
          <ac:spMkLst>
            <pc:docMk/>
            <pc:sldMk cId="479263255" sldId="276"/>
            <ac:spMk id="79" creationId="{2F9C493A-9F03-49B4-B3FB-19CE5AC115BE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09:18:03.954" v="909"/>
          <ac:spMkLst>
            <pc:docMk/>
            <pc:sldMk cId="479263255" sldId="276"/>
            <ac:spMk id="89" creationId="{62F1D297-74F5-4948-9655-BC87A30A469D}"/>
          </ac:spMkLst>
        </pc:spChg>
        <pc:grpChg chg="del">
          <ac:chgData name="Estelle Lefrancois" userId="S::estelle.bourgeoisat@etu.umontpellier.fr::23451398-6c36-4265-ab9c-5e4c54e32212" providerId="AD" clId="Web-{30B4D01E-A9CF-4F9A-9D02-056F27246430}" dt="2021-08-20T09:11:06.193" v="834"/>
          <ac:grpSpMkLst>
            <pc:docMk/>
            <pc:sldMk cId="479263255" sldId="276"/>
            <ac:grpSpMk id="21" creationId="{A7CF83E8-F6F0-41E3-B580-7412A04DDFB5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09:11:06.193" v="834"/>
          <ac:grpSpMkLst>
            <pc:docMk/>
            <pc:sldMk cId="479263255" sldId="276"/>
            <ac:grpSpMk id="22" creationId="{51B01909-73B8-4486-A749-C643B1D7E361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09:11:06.193" v="834"/>
          <ac:grpSpMkLst>
            <pc:docMk/>
            <pc:sldMk cId="479263255" sldId="276"/>
            <ac:grpSpMk id="32" creationId="{06B4C967-D337-479B-87CA-7587B7FCFF5E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09:11:06.193" v="834"/>
          <ac:grpSpMkLst>
            <pc:docMk/>
            <pc:sldMk cId="479263255" sldId="276"/>
            <ac:grpSpMk id="44" creationId="{3850DB66-16D1-4953-A6E3-FCA3DC5F276F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09:18:03.954" v="909"/>
          <ac:grpSpMkLst>
            <pc:docMk/>
            <pc:sldMk cId="479263255" sldId="276"/>
            <ac:grpSpMk id="57" creationId="{5E46079A-4648-465E-9D1A-479174C99FFA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09:18:03.954" v="909"/>
          <ac:grpSpMkLst>
            <pc:docMk/>
            <pc:sldMk cId="479263255" sldId="276"/>
            <ac:grpSpMk id="67" creationId="{756DB040-BB4B-446D-9172-7253A56604B0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09:18:03.954" v="909"/>
          <ac:grpSpMkLst>
            <pc:docMk/>
            <pc:sldMk cId="479263255" sldId="276"/>
            <ac:grpSpMk id="81" creationId="{5E46079A-4648-465E-9D1A-479174C99FFA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09:18:03.954" v="909"/>
          <ac:grpSpMkLst>
            <pc:docMk/>
            <pc:sldMk cId="479263255" sldId="276"/>
            <ac:grpSpMk id="91" creationId="{756DB040-BB4B-446D-9172-7253A56604B0}"/>
          </ac:grpSpMkLst>
        </pc:grpChg>
        <pc:picChg chg="del">
          <ac:chgData name="Estelle Lefrancois" userId="S::estelle.bourgeoisat@etu.umontpellier.fr::23451398-6c36-4265-ab9c-5e4c54e32212" providerId="AD" clId="Web-{30B4D01E-A9CF-4F9A-9D02-056F27246430}" dt="2021-08-20T09:05:59.779" v="830"/>
          <ac:picMkLst>
            <pc:docMk/>
            <pc:sldMk cId="479263255" sldId="276"/>
            <ac:picMk id="4" creationId="{9B74E816-40D1-488A-8DCE-CA6CBB38D9CB}"/>
          </ac:picMkLst>
        </pc:picChg>
        <pc:picChg chg="add mod ord">
          <ac:chgData name="Estelle Lefrancois" userId="S::estelle.bourgeoisat@etu.umontpellier.fr::23451398-6c36-4265-ab9c-5e4c54e32212" providerId="AD" clId="Web-{30B4D01E-A9CF-4F9A-9D02-056F27246430}" dt="2021-08-20T09:18:03.954" v="909"/>
          <ac:picMkLst>
            <pc:docMk/>
            <pc:sldMk cId="479263255" sldId="276"/>
            <ac:picMk id="7" creationId="{5B66DD33-4704-46D7-8ED9-4AB610257BCF}"/>
          </ac:picMkLst>
        </pc:picChg>
      </pc:sldChg>
      <pc:sldChg chg="addSp delSp modSp add del replId">
        <pc:chgData name="Estelle Lefrancois" userId="S::estelle.bourgeoisat@etu.umontpellier.fr::23451398-6c36-4265-ab9c-5e4c54e32212" providerId="AD" clId="Web-{30B4D01E-A9CF-4F9A-9D02-056F27246430}" dt="2021-08-20T09:14:04.823" v="847"/>
        <pc:sldMkLst>
          <pc:docMk/>
          <pc:sldMk cId="2016723277" sldId="277"/>
        </pc:sldMkLst>
        <pc:spChg chg="mod">
          <ac:chgData name="Estelle Lefrancois" userId="S::estelle.bourgeoisat@etu.umontpellier.fr::23451398-6c36-4265-ab9c-5e4c54e32212" providerId="AD" clId="Web-{30B4D01E-A9CF-4F9A-9D02-056F27246430}" dt="2021-08-20T09:13:04.103" v="842" actId="1076"/>
          <ac:spMkLst>
            <pc:docMk/>
            <pc:sldMk cId="2016723277" sldId="277"/>
            <ac:spMk id="2" creationId="{CDC4A22A-0EB0-4FF1-B7A0-B5B536BA325F}"/>
          </ac:spMkLst>
        </pc:spChg>
        <pc:spChg chg="mod">
          <ac:chgData name="Estelle Lefrancois" userId="S::estelle.bourgeoisat@etu.umontpellier.fr::23451398-6c36-4265-ab9c-5e4c54e32212" providerId="AD" clId="Web-{30B4D01E-A9CF-4F9A-9D02-056F27246430}" dt="2021-08-20T09:12:59.509" v="841" actId="1076"/>
          <ac:spMkLst>
            <pc:docMk/>
            <pc:sldMk cId="2016723277" sldId="277"/>
            <ac:spMk id="5" creationId="{38BA7B09-A5E4-4141-9FC6-4A6DF74A323A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09:13:27.322" v="844"/>
          <ac:spMkLst>
            <pc:docMk/>
            <pc:sldMk cId="2016723277" sldId="277"/>
            <ac:spMk id="6" creationId="{E3BCDE9F-AE19-45F9-AD02-A7639151A1AD}"/>
          </ac:spMkLst>
        </pc:spChg>
        <pc:spChg chg="mod">
          <ac:chgData name="Estelle Lefrancois" userId="S::estelle.bourgeoisat@etu.umontpellier.fr::23451398-6c36-4265-ab9c-5e4c54e32212" providerId="AD" clId="Web-{30B4D01E-A9CF-4F9A-9D02-056F27246430}" dt="2021-08-20T09:13:22.103" v="843" actId="1076"/>
          <ac:spMkLst>
            <pc:docMk/>
            <pc:sldMk cId="2016723277" sldId="277"/>
            <ac:spMk id="38" creationId="{E05BEC0E-4EE4-42C4-BF0B-15F9AC518157}"/>
          </ac:spMkLst>
        </pc:spChg>
        <pc:picChg chg="del">
          <ac:chgData name="Estelle Lefrancois" userId="S::estelle.bourgeoisat@etu.umontpellier.fr::23451398-6c36-4265-ab9c-5e4c54e32212" providerId="AD" clId="Web-{30B4D01E-A9CF-4F9A-9D02-056F27246430}" dt="2021-08-20T09:12:07.617" v="837"/>
          <ac:picMkLst>
            <pc:docMk/>
            <pc:sldMk cId="2016723277" sldId="277"/>
            <ac:picMk id="4" creationId="{9B74E816-40D1-488A-8DCE-CA6CBB38D9CB}"/>
          </ac:picMkLst>
        </pc:picChg>
        <pc:picChg chg="add mod ord">
          <ac:chgData name="Estelle Lefrancois" userId="S::estelle.bourgeoisat@etu.umontpellier.fr::23451398-6c36-4265-ab9c-5e4c54e32212" providerId="AD" clId="Web-{30B4D01E-A9CF-4F9A-9D02-056F27246430}" dt="2021-08-20T09:13:51.510" v="846"/>
          <ac:picMkLst>
            <pc:docMk/>
            <pc:sldMk cId="2016723277" sldId="277"/>
            <ac:picMk id="7" creationId="{F53892DC-852D-46A3-8451-2C0105297A24}"/>
          </ac:picMkLst>
        </pc:picChg>
      </pc:sldChg>
      <pc:sldChg chg="addSp delSp modSp add replId addAnim delAnim modAnim modNotes">
        <pc:chgData name="Estelle Lefrancois" userId="S::estelle.bourgeoisat@etu.umontpellier.fr::23451398-6c36-4265-ab9c-5e4c54e32212" providerId="AD" clId="Web-{30B4D01E-A9CF-4F9A-9D02-056F27246430}" dt="2021-08-20T10:01:19.115" v="1315"/>
        <pc:sldMkLst>
          <pc:docMk/>
          <pc:sldMk cId="4091310644" sldId="277"/>
        </pc:sldMkLst>
        <pc:spChg chg="mod">
          <ac:chgData name="Estelle Lefrancois" userId="S::estelle.bourgeoisat@etu.umontpellier.fr::23451398-6c36-4265-ab9c-5e4c54e32212" providerId="AD" clId="Web-{30B4D01E-A9CF-4F9A-9D02-056F27246430}" dt="2021-08-20T09:22:07.257" v="952" actId="14100"/>
          <ac:spMkLst>
            <pc:docMk/>
            <pc:sldMk cId="4091310644" sldId="277"/>
            <ac:spMk id="2" creationId="{CDC4A22A-0EB0-4FF1-B7A0-B5B536BA325F}"/>
          </ac:spMkLst>
        </pc:spChg>
        <pc:spChg chg="mod">
          <ac:chgData name="Estelle Lefrancois" userId="S::estelle.bourgeoisat@etu.umontpellier.fr::23451398-6c36-4265-ab9c-5e4c54e32212" providerId="AD" clId="Web-{30B4D01E-A9CF-4F9A-9D02-056F27246430}" dt="2021-08-20T09:54:32.854" v="1262" actId="20577"/>
          <ac:spMkLst>
            <pc:docMk/>
            <pc:sldMk cId="4091310644" sldId="277"/>
            <ac:spMk id="5" creationId="{38BA7B09-A5E4-4141-9FC6-4A6DF74A323A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09:20:59.584" v="947"/>
          <ac:spMkLst>
            <pc:docMk/>
            <pc:sldMk cId="4091310644" sldId="277"/>
            <ac:spMk id="6" creationId="{BCCDF2FA-1C56-403E-BD54-A6E9B74BF265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09:22:17.945" v="954"/>
          <ac:spMkLst>
            <pc:docMk/>
            <pc:sldMk cId="4091310644" sldId="277"/>
            <ac:spMk id="8" creationId="{B0AB40C7-8362-4047-8D20-A9D03A9AD09D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09:56:00.497" v="1271" actId="14100"/>
          <ac:spMkLst>
            <pc:docMk/>
            <pc:sldMk cId="4091310644" sldId="277"/>
            <ac:spMk id="10" creationId="{5AE20638-5EF9-4A16-B84D-A034F99F05CB}"/>
          </ac:spMkLst>
        </pc:spChg>
        <pc:spChg chg="del mod">
          <ac:chgData name="Estelle Lefrancois" userId="S::estelle.bourgeoisat@etu.umontpellier.fr::23451398-6c36-4265-ab9c-5e4c54e32212" providerId="AD" clId="Web-{30B4D01E-A9CF-4F9A-9D02-056F27246430}" dt="2021-08-20T09:21:58.773" v="951"/>
          <ac:spMkLst>
            <pc:docMk/>
            <pc:sldMk cId="4091310644" sldId="277"/>
            <ac:spMk id="38" creationId="{E05BEC0E-4EE4-42C4-BF0B-15F9AC518157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09:56:56.967" v="1274" actId="14100"/>
          <ac:spMkLst>
            <pc:docMk/>
            <pc:sldMk cId="4091310644" sldId="277"/>
            <ac:spMk id="60" creationId="{7407139E-8C02-43A8-9D76-80644CC5DAC0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01:18.068" v="1314"/>
          <ac:spMkLst>
            <pc:docMk/>
            <pc:sldMk cId="4091310644" sldId="277"/>
            <ac:spMk id="61" creationId="{0FC8D1A6-3BAE-4BF6-B25A-C3157183A253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01:19.115" v="1315"/>
          <ac:spMkLst>
            <pc:docMk/>
            <pc:sldMk cId="4091310644" sldId="277"/>
            <ac:spMk id="62" creationId="{12BB8EE9-1240-4CE4-B81E-D080820490DA}"/>
          </ac:spMkLst>
        </pc:spChg>
        <pc:grpChg chg="add">
          <ac:chgData name="Estelle Lefrancois" userId="S::estelle.bourgeoisat@etu.umontpellier.fr::23451398-6c36-4265-ab9c-5e4c54e32212" providerId="AD" clId="Web-{30B4D01E-A9CF-4F9A-9D02-056F27246430}" dt="2021-08-20T09:21:35.475" v="949"/>
          <ac:grpSpMkLst>
            <pc:docMk/>
            <pc:sldMk cId="4091310644" sldId="277"/>
            <ac:grpSpMk id="9" creationId="{1423AFDD-EC45-46CE-8597-360F673E623F}"/>
          </ac:grpSpMkLst>
        </pc:grpChg>
        <pc:picChg chg="del">
          <ac:chgData name="Estelle Lefrancois" userId="S::estelle.bourgeoisat@etu.umontpellier.fr::23451398-6c36-4265-ab9c-5e4c54e32212" providerId="AD" clId="Web-{30B4D01E-A9CF-4F9A-9D02-056F27246430}" dt="2021-08-20T09:20:16.254" v="927"/>
          <ac:picMkLst>
            <pc:docMk/>
            <pc:sldMk cId="4091310644" sldId="277"/>
            <ac:picMk id="4" creationId="{9B74E816-40D1-488A-8DCE-CA6CBB38D9CB}"/>
          </ac:picMkLst>
        </pc:picChg>
        <pc:picChg chg="add mod">
          <ac:chgData name="Estelle Lefrancois" userId="S::estelle.bourgeoisat@etu.umontpellier.fr::23451398-6c36-4265-ab9c-5e4c54e32212" providerId="AD" clId="Web-{30B4D01E-A9CF-4F9A-9D02-056F27246430}" dt="2021-08-20T09:20:29.505" v="930" actId="1076"/>
          <ac:picMkLst>
            <pc:docMk/>
            <pc:sldMk cId="4091310644" sldId="277"/>
            <ac:picMk id="7" creationId="{6A70B9D4-4172-43CF-8C89-30D757003244}"/>
          </ac:picMkLst>
        </pc:picChg>
      </pc:sldChg>
      <pc:sldChg chg="addSp delSp modSp add replId modNotes">
        <pc:chgData name="Estelle Lefrancois" userId="S::estelle.bourgeoisat@etu.umontpellier.fr::23451398-6c36-4265-ab9c-5e4c54e32212" providerId="AD" clId="Web-{30B4D01E-A9CF-4F9A-9D02-056F27246430}" dt="2021-08-20T09:53:38.634" v="1240"/>
        <pc:sldMkLst>
          <pc:docMk/>
          <pc:sldMk cId="3545937102" sldId="278"/>
        </pc:sldMkLst>
        <pc:spChg chg="mod">
          <ac:chgData name="Estelle Lefrancois" userId="S::estelle.bourgeoisat@etu.umontpellier.fr::23451398-6c36-4265-ab9c-5e4c54e32212" providerId="AD" clId="Web-{30B4D01E-A9CF-4F9A-9D02-056F27246430}" dt="2021-08-20T09:35:20.778" v="983" actId="20577"/>
          <ac:spMkLst>
            <pc:docMk/>
            <pc:sldMk cId="3545937102" sldId="278"/>
            <ac:spMk id="2" creationId="{CDC4A22A-0EB0-4FF1-B7A0-B5B536BA325F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09:45:11.324" v="1121" actId="20577"/>
          <ac:spMkLst>
            <pc:docMk/>
            <pc:sldMk cId="3545937102" sldId="278"/>
            <ac:spMk id="4" creationId="{12D6AD6B-0CB4-45CF-840A-F53E2B5713B2}"/>
          </ac:spMkLst>
        </pc:spChg>
        <pc:spChg chg="mod">
          <ac:chgData name="Estelle Lefrancois" userId="S::estelle.bourgeoisat@etu.umontpellier.fr::23451398-6c36-4265-ab9c-5e4c54e32212" providerId="AD" clId="Web-{30B4D01E-A9CF-4F9A-9D02-056F27246430}" dt="2021-08-20T09:39:17.487" v="1090" actId="20577"/>
          <ac:spMkLst>
            <pc:docMk/>
            <pc:sldMk cId="3545937102" sldId="278"/>
            <ac:spMk id="5" creationId="{38BA7B09-A5E4-4141-9FC6-4A6DF74A323A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09:42:11.757" v="1108" actId="1076"/>
          <ac:spMkLst>
            <pc:docMk/>
            <pc:sldMk cId="3545937102" sldId="278"/>
            <ac:spMk id="74" creationId="{FC97204E-BAB4-4127-A4DE-8DB741587E2F}"/>
          </ac:spMkLst>
        </pc:spChg>
        <pc:graphicFrameChg chg="add del mod">
          <ac:chgData name="Estelle Lefrancois" userId="S::estelle.bourgeoisat@etu.umontpellier.fr::23451398-6c36-4265-ab9c-5e4c54e32212" providerId="AD" clId="Web-{30B4D01E-A9CF-4F9A-9D02-056F27246430}" dt="2021-08-20T09:41:29.506" v="1101"/>
          <ac:graphicFrameMkLst>
            <pc:docMk/>
            <pc:sldMk cId="3545937102" sldId="278"/>
            <ac:graphicFrameMk id="61" creationId="{0FCEA916-CFF3-4E94-B128-11D4E737B4C8}"/>
          </ac:graphicFrameMkLst>
        </pc:graphicFrameChg>
        <pc:picChg chg="add mod">
          <ac:chgData name="Estelle Lefrancois" userId="S::estelle.bourgeoisat@etu.umontpellier.fr::23451398-6c36-4265-ab9c-5e4c54e32212" providerId="AD" clId="Web-{30B4D01E-A9CF-4F9A-9D02-056F27246430}" dt="2021-08-20T09:41:39.037" v="1102" actId="1076"/>
          <ac:picMkLst>
            <pc:docMk/>
            <pc:sldMk cId="3545937102" sldId="278"/>
            <ac:picMk id="3" creationId="{8ECE5CA2-3A01-45AA-8264-417A5FC15EEA}"/>
          </ac:picMkLst>
        </pc:picChg>
        <pc:picChg chg="del">
          <ac:chgData name="Estelle Lefrancois" userId="S::estelle.bourgeoisat@etu.umontpellier.fr::23451398-6c36-4265-ab9c-5e4c54e32212" providerId="AD" clId="Web-{30B4D01E-A9CF-4F9A-9D02-056F27246430}" dt="2021-08-20T09:37:30.500" v="1038"/>
          <ac:picMkLst>
            <pc:docMk/>
            <pc:sldMk cId="3545937102" sldId="278"/>
            <ac:picMk id="7" creationId="{6A70B9D4-4172-43CF-8C89-30D757003244}"/>
          </ac:picMkLst>
        </pc:picChg>
      </pc:sldChg>
      <pc:sldChg chg="addSp delSp modSp add ord replId modNotes">
        <pc:chgData name="Estelle Lefrancois" userId="S::estelle.bourgeoisat@etu.umontpellier.fr::23451398-6c36-4265-ab9c-5e4c54e32212" providerId="AD" clId="Web-{30B4D01E-A9CF-4F9A-9D02-056F27246430}" dt="2021-08-20T10:03:09.290" v="1339"/>
        <pc:sldMkLst>
          <pc:docMk/>
          <pc:sldMk cId="3044867084" sldId="279"/>
        </pc:sldMkLst>
        <pc:spChg chg="mod">
          <ac:chgData name="Estelle Lefrancois" userId="S::estelle.bourgeoisat@etu.umontpellier.fr::23451398-6c36-4265-ab9c-5e4c54e32212" providerId="AD" clId="Web-{30B4D01E-A9CF-4F9A-9D02-056F27246430}" dt="2021-08-20T09:50:29.801" v="1168" actId="20577"/>
          <ac:spMkLst>
            <pc:docMk/>
            <pc:sldMk cId="3044867084" sldId="279"/>
            <ac:spMk id="2" creationId="{CDC4A22A-0EB0-4FF1-B7A0-B5B536BA325F}"/>
          </ac:spMkLst>
        </pc:spChg>
        <pc:spChg chg="mod">
          <ac:chgData name="Estelle Lefrancois" userId="S::estelle.bourgeoisat@etu.umontpellier.fr::23451398-6c36-4265-ab9c-5e4c54e32212" providerId="AD" clId="Web-{30B4D01E-A9CF-4F9A-9D02-056F27246430}" dt="2021-08-20T09:49:07.690" v="1144" actId="1076"/>
          <ac:spMkLst>
            <pc:docMk/>
            <pc:sldMk cId="3044867084" sldId="279"/>
            <ac:spMk id="4" creationId="{12D6AD6B-0CB4-45CF-840A-F53E2B5713B2}"/>
          </ac:spMkLst>
        </pc:spChg>
        <pc:spChg chg="mod">
          <ac:chgData name="Estelle Lefrancois" userId="S::estelle.bourgeoisat@etu.umontpellier.fr::23451398-6c36-4265-ab9c-5e4c54e32212" providerId="AD" clId="Web-{30B4D01E-A9CF-4F9A-9D02-056F27246430}" dt="2021-08-20T09:53:18.634" v="1235" actId="20577"/>
          <ac:spMkLst>
            <pc:docMk/>
            <pc:sldMk cId="3044867084" sldId="279"/>
            <ac:spMk id="5" creationId="{38BA7B09-A5E4-4141-9FC6-4A6DF74A323A}"/>
          </ac:spMkLst>
        </pc:spChg>
        <pc:picChg chg="del">
          <ac:chgData name="Estelle Lefrancois" userId="S::estelle.bourgeoisat@etu.umontpellier.fr::23451398-6c36-4265-ab9c-5e4c54e32212" providerId="AD" clId="Web-{30B4D01E-A9CF-4F9A-9D02-056F27246430}" dt="2021-08-20T09:46:15.920" v="1123"/>
          <ac:picMkLst>
            <pc:docMk/>
            <pc:sldMk cId="3044867084" sldId="279"/>
            <ac:picMk id="3" creationId="{8ECE5CA2-3A01-45AA-8264-417A5FC15EEA}"/>
          </ac:picMkLst>
        </pc:picChg>
        <pc:picChg chg="add mod">
          <ac:chgData name="Estelle Lefrancois" userId="S::estelle.bourgeoisat@etu.umontpellier.fr::23451398-6c36-4265-ab9c-5e4c54e32212" providerId="AD" clId="Web-{30B4D01E-A9CF-4F9A-9D02-056F27246430}" dt="2021-08-20T09:49:11.534" v="1145" actId="1076"/>
          <ac:picMkLst>
            <pc:docMk/>
            <pc:sldMk cId="3044867084" sldId="279"/>
            <ac:picMk id="6" creationId="{3B3840E4-D585-4103-B451-D2512B474603}"/>
          </ac:picMkLst>
        </pc:picChg>
        <pc:picChg chg="add del mod">
          <ac:chgData name="Estelle Lefrancois" userId="S::estelle.bourgeoisat@etu.umontpellier.fr::23451398-6c36-4265-ab9c-5e4c54e32212" providerId="AD" clId="Web-{30B4D01E-A9CF-4F9A-9D02-056F27246430}" dt="2021-08-20T09:47:43.516" v="1135"/>
          <ac:picMkLst>
            <pc:docMk/>
            <pc:sldMk cId="3044867084" sldId="279"/>
            <ac:picMk id="7" creationId="{E16ACD4B-B59C-4692-9345-79CFB54395F0}"/>
          </ac:picMkLst>
        </pc:picChg>
        <pc:picChg chg="add del mod">
          <ac:chgData name="Estelle Lefrancois" userId="S::estelle.bourgeoisat@etu.umontpellier.fr::23451398-6c36-4265-ab9c-5e4c54e32212" providerId="AD" clId="Web-{30B4D01E-A9CF-4F9A-9D02-056F27246430}" dt="2021-08-20T09:48:12.032" v="1139"/>
          <ac:picMkLst>
            <pc:docMk/>
            <pc:sldMk cId="3044867084" sldId="279"/>
            <ac:picMk id="8" creationId="{AD354A74-BB70-4167-9FCC-5E5E9D265F13}"/>
          </ac:picMkLst>
        </pc:picChg>
      </pc:sldChg>
      <pc:sldChg chg="delSp add ord replId delAnim">
        <pc:chgData name="Estelle Lefrancois" userId="S::estelle.bourgeoisat@etu.umontpellier.fr::23451398-6c36-4265-ab9c-5e4c54e32212" providerId="AD" clId="Web-{30B4D01E-A9CF-4F9A-9D02-056F27246430}" dt="2021-08-20T10:00:28.723" v="1306"/>
        <pc:sldMkLst>
          <pc:docMk/>
          <pc:sldMk cId="1232902703" sldId="280"/>
        </pc:sldMkLst>
        <pc:spChg chg="del">
          <ac:chgData name="Estelle Lefrancois" userId="S::estelle.bourgeoisat@etu.umontpellier.fr::23451398-6c36-4265-ab9c-5e4c54e32212" providerId="AD" clId="Web-{30B4D01E-A9CF-4F9A-9D02-056F27246430}" dt="2021-08-20T10:00:20.801" v="1302"/>
          <ac:spMkLst>
            <pc:docMk/>
            <pc:sldMk cId="1232902703" sldId="280"/>
            <ac:spMk id="10" creationId="{5AE20638-5EF9-4A16-B84D-A034F99F05CB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0:23.223" v="1303"/>
          <ac:spMkLst>
            <pc:docMk/>
            <pc:sldMk cId="1232902703" sldId="280"/>
            <ac:spMk id="60" creationId="{7407139E-8C02-43A8-9D76-80644CC5DAC0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0:25.489" v="1305"/>
          <ac:spMkLst>
            <pc:docMk/>
            <pc:sldMk cId="1232902703" sldId="280"/>
            <ac:spMk id="61" creationId="{0FC8D1A6-3BAE-4BF6-B25A-C3157183A253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0:24.488" v="1304"/>
          <ac:spMkLst>
            <pc:docMk/>
            <pc:sldMk cId="1232902703" sldId="280"/>
            <ac:spMk id="62" creationId="{12BB8EE9-1240-4CE4-B81E-D080820490DA}"/>
          </ac:spMkLst>
        </pc:spChg>
      </pc:sldChg>
      <pc:sldChg chg="new del">
        <pc:chgData name="Estelle Lefrancois" userId="S::estelle.bourgeoisat@etu.umontpellier.fr::23451398-6c36-4265-ab9c-5e4c54e32212" providerId="AD" clId="Web-{30B4D01E-A9CF-4F9A-9D02-056F27246430}" dt="2021-08-20T10:00:12.191" v="1300"/>
        <pc:sldMkLst>
          <pc:docMk/>
          <pc:sldMk cId="3036938660" sldId="280"/>
        </pc:sldMkLst>
      </pc:sldChg>
      <pc:sldChg chg="add replId">
        <pc:chgData name="Estelle Lefrancois" userId="S::estelle.bourgeoisat@etu.umontpellier.fr::23451398-6c36-4265-ab9c-5e4c54e32212" providerId="AD" clId="Web-{30B4D01E-A9CF-4F9A-9D02-056F27246430}" dt="2021-08-20T10:01:13.959" v="1313"/>
        <pc:sldMkLst>
          <pc:docMk/>
          <pc:sldMk cId="681377957" sldId="281"/>
        </pc:sldMkLst>
      </pc:sldChg>
      <pc:sldChg chg="add del ord replId">
        <pc:chgData name="Estelle Lefrancois" userId="S::estelle.bourgeoisat@etu.umontpellier.fr::23451398-6c36-4265-ab9c-5e4c54e32212" providerId="AD" clId="Web-{30B4D01E-A9CF-4F9A-9D02-056F27246430}" dt="2021-08-20T10:23:29.403" v="1514"/>
        <pc:sldMkLst>
          <pc:docMk/>
          <pc:sldMk cId="4115449027" sldId="282"/>
        </pc:sldMkLst>
      </pc:sldChg>
      <pc:sldChg chg="add replId">
        <pc:chgData name="Estelle Lefrancois" userId="S::estelle.bourgeoisat@etu.umontpellier.fr::23451398-6c36-4265-ab9c-5e4c54e32212" providerId="AD" clId="Web-{30B4D01E-A9CF-4F9A-9D02-056F27246430}" dt="2021-08-20T10:02:12.023" v="1317"/>
        <pc:sldMkLst>
          <pc:docMk/>
          <pc:sldMk cId="2102200392" sldId="283"/>
        </pc:sldMkLst>
      </pc:sldChg>
      <pc:sldChg chg="addSp delSp modSp add replId">
        <pc:chgData name="Estelle Lefrancois" userId="S::estelle.bourgeoisat@etu.umontpellier.fr::23451398-6c36-4265-ab9c-5e4c54e32212" providerId="AD" clId="Web-{30B4D01E-A9CF-4F9A-9D02-056F27246430}" dt="2021-08-20T10:36:51.361" v="1618" actId="1076"/>
        <pc:sldMkLst>
          <pc:docMk/>
          <pc:sldMk cId="3736440223" sldId="284"/>
        </pc:sldMkLst>
        <pc:spChg chg="del">
          <ac:chgData name="Estelle Lefrancois" userId="S::estelle.bourgeoisat@etu.umontpellier.fr::23451398-6c36-4265-ab9c-5e4c54e32212" providerId="AD" clId="Web-{30B4D01E-A9CF-4F9A-9D02-056F27246430}" dt="2021-08-20T10:04:33.401" v="1345"/>
          <ac:spMkLst>
            <pc:docMk/>
            <pc:sldMk cId="3736440223" sldId="284"/>
            <ac:spMk id="2" creationId="{83690C2F-5480-4415-9F3D-E5C6AA8E4141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10:23:17.949" v="1513" actId="20577"/>
          <ac:spMkLst>
            <pc:docMk/>
            <pc:sldMk cId="3736440223" sldId="284"/>
            <ac:spMk id="3" creationId="{C3DCABE9-635D-48C4-AAC2-EEACE5F1DC66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04:40.073" v="1347"/>
          <ac:spMkLst>
            <pc:docMk/>
            <pc:sldMk cId="3736440223" sldId="284"/>
            <ac:spMk id="5" creationId="{39DDD2F1-B9F5-4D7B-AC53-683542D54D59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13:01.605" v="1487"/>
          <ac:spMkLst>
            <pc:docMk/>
            <pc:sldMk cId="3736440223" sldId="284"/>
            <ac:spMk id="7" creationId="{240041AC-E6E1-4CD1-B17F-2C3C2B5D673E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04:37.448" v="1346"/>
          <ac:spMkLst>
            <pc:docMk/>
            <pc:sldMk cId="3736440223" sldId="284"/>
            <ac:spMk id="85" creationId="{04DD3A35-AF24-4806-B3D6-F5957085E9F8}"/>
          </ac:spMkLst>
        </pc:spChg>
        <pc:picChg chg="add del mod">
          <ac:chgData name="Estelle Lefrancois" userId="S::estelle.bourgeoisat@etu.umontpellier.fr::23451398-6c36-4265-ab9c-5e4c54e32212" providerId="AD" clId="Web-{30B4D01E-A9CF-4F9A-9D02-056F27246430}" dt="2021-08-20T10:12:51.245" v="1485"/>
          <ac:picMkLst>
            <pc:docMk/>
            <pc:sldMk cId="3736440223" sldId="284"/>
            <ac:picMk id="6" creationId="{3CF8B815-D85B-4916-BEA8-0186F42B9C24}"/>
          </ac:picMkLst>
        </pc:picChg>
        <pc:picChg chg="add mod">
          <ac:chgData name="Estelle Lefrancois" userId="S::estelle.bourgeoisat@etu.umontpellier.fr::23451398-6c36-4265-ab9c-5e4c54e32212" providerId="AD" clId="Web-{30B4D01E-A9CF-4F9A-9D02-056F27246430}" dt="2021-08-20T10:13:18.918" v="1490" actId="14100"/>
          <ac:picMkLst>
            <pc:docMk/>
            <pc:sldMk cId="3736440223" sldId="284"/>
            <ac:picMk id="8" creationId="{B6A1EF8C-EC5C-4D36-819A-A56CDC35DB3F}"/>
          </ac:picMkLst>
        </pc:picChg>
        <pc:picChg chg="add mod">
          <ac:chgData name="Estelle Lefrancois" userId="S::estelle.bourgeoisat@etu.umontpellier.fr::23451398-6c36-4265-ab9c-5e4c54e32212" providerId="AD" clId="Web-{30B4D01E-A9CF-4F9A-9D02-056F27246430}" dt="2021-08-20T10:36:51.361" v="1618" actId="1076"/>
          <ac:picMkLst>
            <pc:docMk/>
            <pc:sldMk cId="3736440223" sldId="284"/>
            <ac:picMk id="9" creationId="{290BCCF6-4E45-4A34-A440-A907A470A864}"/>
          </ac:picMkLst>
        </pc:picChg>
        <pc:picChg chg="add del mod">
          <ac:chgData name="Estelle Lefrancois" userId="S::estelle.bourgeoisat@etu.umontpellier.fr::23451398-6c36-4265-ab9c-5e4c54e32212" providerId="AD" clId="Web-{30B4D01E-A9CF-4F9A-9D02-056F27246430}" dt="2021-08-20T10:36:49.674" v="1617"/>
          <ac:picMkLst>
            <pc:docMk/>
            <pc:sldMk cId="3736440223" sldId="284"/>
            <ac:picMk id="45" creationId="{0B6DC579-6B18-4A3F-A0AF-0162AFC05EA5}"/>
          </ac:picMkLst>
        </pc:picChg>
      </pc:sldChg>
      <pc:sldChg chg="addSp delSp modSp add ord replId addAnim delAnim modNotes">
        <pc:chgData name="Estelle Lefrancois" userId="S::estelle.bourgeoisat@etu.umontpellier.fr::23451398-6c36-4265-ab9c-5e4c54e32212" providerId="AD" clId="Web-{30B4D01E-A9CF-4F9A-9D02-056F27246430}" dt="2021-08-20T10:45:29.812" v="2025"/>
        <pc:sldMkLst>
          <pc:docMk/>
          <pc:sldMk cId="2252723939" sldId="285"/>
        </pc:sldMkLst>
        <pc:spChg chg="mod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2" creationId="{83690C2F-5480-4415-9F3D-E5C6AA8E4141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24:46.311" v="1532"/>
          <ac:spMkLst>
            <pc:docMk/>
            <pc:sldMk cId="2252723939" sldId="285"/>
            <ac:spMk id="54" creationId="{435959F4-53DA-47FF-BC24-1E5B75C69876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24:46.311" v="1532"/>
          <ac:spMkLst>
            <pc:docMk/>
            <pc:sldMk cId="2252723939" sldId="285"/>
            <ac:spMk id="65" creationId="{59226104-0061-4319-8237-9C001BF85D49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24:46.311" v="1532"/>
          <ac:spMkLst>
            <pc:docMk/>
            <pc:sldMk cId="2252723939" sldId="285"/>
            <ac:spMk id="75" creationId="{E20BB609-EF92-42DB-836C-0699A590B5CF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24:46.311" v="1532"/>
          <ac:spMkLst>
            <pc:docMk/>
            <pc:sldMk cId="2252723939" sldId="285"/>
            <ac:spMk id="77" creationId="{0C147919-C87A-403A-AC24-CA39D2BCE548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24:46.311" v="1532"/>
          <ac:spMkLst>
            <pc:docMk/>
            <pc:sldMk cId="2252723939" sldId="285"/>
            <ac:spMk id="87" creationId="{58246221-44FF-4718-9ACD-D3FC9D5DB797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02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13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23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33" creationId="{3D505D40-32E9-4C48-81F8-AD80433BE6B7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44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46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" v="1536"/>
          <ac:spMkLst>
            <pc:docMk/>
            <pc:sldMk cId="2252723939" sldId="285"/>
            <ac:spMk id="147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57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" v="1536"/>
          <ac:spMkLst>
            <pc:docMk/>
            <pc:sldMk cId="2252723939" sldId="285"/>
            <ac:spMk id="158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30B4D01E-A9CF-4F9A-9D02-056F27246430}" dt="2021-08-20T10:25:38.047" v="1537"/>
          <ac:spMkLst>
            <pc:docMk/>
            <pc:sldMk cId="2252723939" sldId="285"/>
            <ac:spMk id="159" creationId="{3D505D40-32E9-4C48-81F8-AD80433BE6B7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" v="1536"/>
          <ac:spMkLst>
            <pc:docMk/>
            <pc:sldMk cId="2252723939" sldId="285"/>
            <ac:spMk id="168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30B4D01E-A9CF-4F9A-9D02-056F27246430}" dt="2021-08-20T10:25:38" v="1536"/>
          <ac:spMkLst>
            <pc:docMk/>
            <pc:sldMk cId="2252723939" sldId="285"/>
            <ac:spMk id="170" creationId="{948AEA76-67F2-4344-A189-9BFFE0076388}"/>
          </ac:spMkLst>
        </pc:spChg>
        <pc:grpChg chg="del">
          <ac:chgData name="Estelle Lefrancois" userId="S::estelle.bourgeoisat@etu.umontpellier.fr::23451398-6c36-4265-ab9c-5e4c54e32212" providerId="AD" clId="Web-{30B4D01E-A9CF-4F9A-9D02-056F27246430}" dt="2021-08-20T10:24:46.311" v="1532"/>
          <ac:grpSpMkLst>
            <pc:docMk/>
            <pc:sldMk cId="2252723939" sldId="285"/>
            <ac:grpSpMk id="56" creationId="{A7CF83E8-F6F0-41E3-B580-7412A04DDFB5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10:24:46.311" v="1532"/>
          <ac:grpSpMkLst>
            <pc:docMk/>
            <pc:sldMk cId="2252723939" sldId="285"/>
            <ac:grpSpMk id="67" creationId="{51B01909-73B8-4486-A749-C643B1D7E361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10:24:46.311" v="1532"/>
          <ac:grpSpMkLst>
            <pc:docMk/>
            <pc:sldMk cId="2252723939" sldId="285"/>
            <ac:grpSpMk id="79" creationId="{4B3D6101-D5EE-45DC-8706-F9B108885BC0}"/>
          </ac:grpSpMkLst>
        </pc:grpChg>
        <pc:grpChg chg="del">
          <ac:chgData name="Estelle Lefrancois" userId="S::estelle.bourgeoisat@etu.umontpellier.fr::23451398-6c36-4265-ab9c-5e4c54e32212" providerId="AD" clId="Web-{30B4D01E-A9CF-4F9A-9D02-056F27246430}" dt="2021-08-20T10:24:46.311" v="1532"/>
          <ac:grpSpMkLst>
            <pc:docMk/>
            <pc:sldMk cId="2252723939" sldId="285"/>
            <ac:grpSpMk id="89" creationId="{FA557398-F949-4133-8B80-0DEE64C0B130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04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15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25" creationId="{DBBA0A0D-8F6A-400A-9E49-8C008E2C7DB1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35" creationId="{C507BF36-B92B-4CAC-BCA7-8364B51E1F09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45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48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10:25:38" v="1536"/>
          <ac:grpSpMkLst>
            <pc:docMk/>
            <pc:sldMk cId="2252723939" sldId="285"/>
            <ac:grpSpMk id="149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10:25:38" v="1536"/>
          <ac:grpSpMkLst>
            <pc:docMk/>
            <pc:sldMk cId="2252723939" sldId="285"/>
            <ac:grpSpMk id="160" creationId="{51B01909-73B8-4486-A749-C643B1D7E361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67" creationId="{C507BF36-B92B-4CAC-BCA7-8364B51E1F09}"/>
          </ac:grpSpMkLst>
        </pc:grpChg>
        <pc:grpChg chg="add del">
          <ac:chgData name="Estelle Lefrancois" userId="S::estelle.bourgeoisat@etu.umontpellier.fr::23451398-6c36-4265-ab9c-5e4c54e32212" providerId="AD" clId="Web-{30B4D01E-A9CF-4F9A-9D02-056F27246430}" dt="2021-08-20T10:25:38" v="1536"/>
          <ac:grpSpMkLst>
            <pc:docMk/>
            <pc:sldMk cId="2252723939" sldId="285"/>
            <ac:grpSpMk id="172" creationId="{DBBA0A0D-8F6A-400A-9E49-8C008E2C7DB1}"/>
          </ac:grpSpMkLst>
        </pc:grpChg>
        <pc:grpChg chg="add">
          <ac:chgData name="Estelle Lefrancois" userId="S::estelle.bourgeoisat@etu.umontpellier.fr::23451398-6c36-4265-ab9c-5e4c54e32212" providerId="AD" clId="Web-{30B4D01E-A9CF-4F9A-9D02-056F27246430}" dt="2021-08-20T10:25:38.047" v="1537"/>
          <ac:grpSpMkLst>
            <pc:docMk/>
            <pc:sldMk cId="2252723939" sldId="285"/>
            <ac:grpSpMk id="181" creationId="{DBBA0A0D-8F6A-400A-9E49-8C008E2C7DB1}"/>
          </ac:grpSpMkLst>
        </pc:grpChg>
        <pc:picChg chg="add mod ord">
          <ac:chgData name="Estelle Lefrancois" userId="S::estelle.bourgeoisat@etu.umontpellier.fr::23451398-6c36-4265-ab9c-5e4c54e32212" providerId="AD" clId="Web-{30B4D01E-A9CF-4F9A-9D02-056F27246430}" dt="2021-08-20T10:25:38.047" v="1537"/>
          <ac:picMkLst>
            <pc:docMk/>
            <pc:sldMk cId="2252723939" sldId="285"/>
            <ac:picMk id="98" creationId="{61ECC9AE-3A4D-4E09-A0E0-4E9706B82DEA}"/>
          </ac:picMkLst>
        </pc:picChg>
      </pc:sldChg>
      <pc:sldChg chg="new del">
        <pc:chgData name="Estelle Lefrancois" userId="S::estelle.bourgeoisat@etu.umontpellier.fr::23451398-6c36-4265-ab9c-5e4c54e32212" providerId="AD" clId="Web-{30B4D01E-A9CF-4F9A-9D02-056F27246430}" dt="2021-08-20T10:27:49.816" v="1540"/>
        <pc:sldMkLst>
          <pc:docMk/>
          <pc:sldMk cId="3279716957" sldId="286"/>
        </pc:sldMkLst>
      </pc:sldChg>
      <pc:sldChg chg="addSp delSp modSp add replId modNotes">
        <pc:chgData name="Estelle Lefrancois" userId="S::estelle.bourgeoisat@etu.umontpellier.fr::23451398-6c36-4265-ab9c-5e4c54e32212" providerId="AD" clId="Web-{30B4D01E-A9CF-4F9A-9D02-056F27246430}" dt="2021-08-20T11:01:27.713" v="2457" actId="1076"/>
        <pc:sldMkLst>
          <pc:docMk/>
          <pc:sldMk cId="2974905770" sldId="287"/>
        </pc:sldMkLst>
        <pc:spChg chg="del">
          <ac:chgData name="Estelle Lefrancois" userId="S::estelle.bourgeoisat@etu.umontpellier.fr::23451398-6c36-4265-ab9c-5e4c54e32212" providerId="AD" clId="Web-{30B4D01E-A9CF-4F9A-9D02-056F27246430}" dt="2021-08-20T10:30:14.944" v="1542"/>
          <ac:spMkLst>
            <pc:docMk/>
            <pc:sldMk cId="2974905770" sldId="287"/>
            <ac:spMk id="2" creationId="{83690C2F-5480-4415-9F3D-E5C6AA8E4141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30:18.476" v="1543"/>
          <ac:spMkLst>
            <pc:docMk/>
            <pc:sldMk cId="2974905770" sldId="287"/>
            <ac:spMk id="4" creationId="{2481F040-6E1E-4CCE-8009-E527B24967C1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10:59:27.085" v="2395" actId="14100"/>
          <ac:spMkLst>
            <pc:docMk/>
            <pc:sldMk cId="2974905770" sldId="287"/>
            <ac:spMk id="5" creationId="{1B9B4EC7-47EB-49AB-B8B9-50F917209738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46:13.392" v="2036"/>
          <ac:spMkLst>
            <pc:docMk/>
            <pc:sldMk cId="2974905770" sldId="287"/>
            <ac:spMk id="10" creationId="{50522939-D926-4032-82CA-3A5CC86DA06C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11:00:58.134" v="2455" actId="14100"/>
          <ac:spMkLst>
            <pc:docMk/>
            <pc:sldMk cId="2974905770" sldId="287"/>
            <ac:spMk id="11" creationId="{106077DB-5E05-4BE2-9B54-6F4303B07ADE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46:06.626" v="2033"/>
          <ac:spMkLst>
            <pc:docMk/>
            <pc:sldMk cId="2974905770" sldId="287"/>
            <ac:spMk id="41" creationId="{9B863B63-E4BD-43A2-A1B9-63BD573E7E78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53:38.763" v="2125"/>
          <ac:spMkLst>
            <pc:docMk/>
            <pc:sldMk cId="2974905770" sldId="287"/>
            <ac:spMk id="42" creationId="{3B76D331-4A95-47A9-ABCD-D551259ECA65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45:38.125" v="2026"/>
          <ac:spMkLst>
            <pc:docMk/>
            <pc:sldMk cId="2974905770" sldId="287"/>
            <ac:spMk id="43" creationId="{745F7AE6-8BA1-41A8-8C5B-E3026B43CC4B}"/>
          </ac:spMkLst>
        </pc:spChg>
        <pc:spChg chg="add del mod">
          <ac:chgData name="Estelle Lefrancois" userId="S::estelle.bourgeoisat@etu.umontpellier.fr::23451398-6c36-4265-ab9c-5e4c54e32212" providerId="AD" clId="Web-{30B4D01E-A9CF-4F9A-9D02-056F27246430}" dt="2021-08-20T10:46:04.563" v="2032"/>
          <ac:spMkLst>
            <pc:docMk/>
            <pc:sldMk cId="2974905770" sldId="287"/>
            <ac:spMk id="53" creationId="{A8D0E4C1-6B75-45BA-86BE-27CC60CF9D32}"/>
          </ac:spMkLst>
        </pc:spChg>
        <pc:spChg chg="add mod">
          <ac:chgData name="Estelle Lefrancois" userId="S::estelle.bourgeoisat@etu.umontpellier.fr::23451398-6c36-4265-ab9c-5e4c54e32212" providerId="AD" clId="Web-{30B4D01E-A9CF-4F9A-9D02-056F27246430}" dt="2021-08-20T10:59:42.460" v="2405" actId="20577"/>
          <ac:spMkLst>
            <pc:docMk/>
            <pc:sldMk cId="2974905770" sldId="287"/>
            <ac:spMk id="54" creationId="{DEE871CF-B3B4-4E15-9DBC-9E7E0FEC969A}"/>
          </ac:spMkLst>
        </pc:spChg>
        <pc:spChg chg="del">
          <ac:chgData name="Estelle Lefrancois" userId="S::estelle.bourgeoisat@etu.umontpellier.fr::23451398-6c36-4265-ab9c-5e4c54e32212" providerId="AD" clId="Web-{30B4D01E-A9CF-4F9A-9D02-056F27246430}" dt="2021-08-20T10:30:20.492" v="1544"/>
          <ac:spMkLst>
            <pc:docMk/>
            <pc:sldMk cId="2974905770" sldId="287"/>
            <ac:spMk id="187" creationId="{15AFBB84-8485-4329-89FC-04663D985BA3}"/>
          </ac:spMkLst>
        </pc:spChg>
        <pc:picChg chg="add del mod">
          <ac:chgData name="Estelle Lefrancois" userId="S::estelle.bourgeoisat@etu.umontpellier.fr::23451398-6c36-4265-ab9c-5e4c54e32212" providerId="AD" clId="Web-{30B4D01E-A9CF-4F9A-9D02-056F27246430}" dt="2021-08-20T10:43:41.731" v="1982"/>
          <ac:picMkLst>
            <pc:docMk/>
            <pc:sldMk cId="2974905770" sldId="287"/>
            <ac:picMk id="6" creationId="{D703A053-A18A-4931-A4D2-8C7E25AC84EA}"/>
          </ac:picMkLst>
        </pc:picChg>
        <pc:picChg chg="add del mod">
          <ac:chgData name="Estelle Lefrancois" userId="S::estelle.bourgeoisat@etu.umontpellier.fr::23451398-6c36-4265-ab9c-5e4c54e32212" providerId="AD" clId="Web-{30B4D01E-A9CF-4F9A-9D02-056F27246430}" dt="2021-08-20T10:45:39.485" v="2027"/>
          <ac:picMkLst>
            <pc:docMk/>
            <pc:sldMk cId="2974905770" sldId="287"/>
            <ac:picMk id="7" creationId="{1053D052-5C82-410A-A052-93CCA2882A99}"/>
          </ac:picMkLst>
        </pc:picChg>
        <pc:picChg chg="add del mod">
          <ac:chgData name="Estelle Lefrancois" userId="S::estelle.bourgeoisat@etu.umontpellier.fr::23451398-6c36-4265-ab9c-5e4c54e32212" providerId="AD" clId="Web-{30B4D01E-A9CF-4F9A-9D02-056F27246430}" dt="2021-08-20T10:36:05.110" v="1607"/>
          <ac:picMkLst>
            <pc:docMk/>
            <pc:sldMk cId="2974905770" sldId="287"/>
            <ac:picMk id="8" creationId="{7DF19243-A634-48E3-800C-96D61F2484B1}"/>
          </ac:picMkLst>
        </pc:picChg>
        <pc:picChg chg="add mod">
          <ac:chgData name="Estelle Lefrancois" userId="S::estelle.bourgeoisat@etu.umontpellier.fr::23451398-6c36-4265-ab9c-5e4c54e32212" providerId="AD" clId="Web-{30B4D01E-A9CF-4F9A-9D02-056F27246430}" dt="2021-08-20T11:01:27.697" v="2456" actId="1076"/>
          <ac:picMkLst>
            <pc:docMk/>
            <pc:sldMk cId="2974905770" sldId="287"/>
            <ac:picMk id="9" creationId="{DA9DBAC4-F271-4093-B88C-936D50D3574D}"/>
          </ac:picMkLst>
        </pc:picChg>
        <pc:picChg chg="add mod">
          <ac:chgData name="Estelle Lefrancois" userId="S::estelle.bourgeoisat@etu.umontpellier.fr::23451398-6c36-4265-ab9c-5e4c54e32212" providerId="AD" clId="Web-{30B4D01E-A9CF-4F9A-9D02-056F27246430}" dt="2021-08-20T11:01:27.713" v="2457" actId="1076"/>
          <ac:picMkLst>
            <pc:docMk/>
            <pc:sldMk cId="2974905770" sldId="287"/>
            <ac:picMk id="48" creationId="{B7C8D104-FA75-4A0C-9DCD-551DB6DB319D}"/>
          </ac:picMkLst>
        </pc:picChg>
        <pc:picChg chg="add del">
          <ac:chgData name="Estelle Lefrancois" userId="S::estelle.bourgeoisat@etu.umontpellier.fr::23451398-6c36-4265-ab9c-5e4c54e32212" providerId="AD" clId="Web-{30B4D01E-A9CF-4F9A-9D02-056F27246430}" dt="2021-08-20T10:37:34.034" v="1629"/>
          <ac:picMkLst>
            <pc:docMk/>
            <pc:sldMk cId="2974905770" sldId="287"/>
            <ac:picMk id="49" creationId="{0B6DC579-6B18-4A3F-A0AF-0162AFC05EA5}"/>
          </ac:picMkLst>
        </pc:picChg>
        <pc:picChg chg="add del">
          <ac:chgData name="Estelle Lefrancois" userId="S::estelle.bourgeoisat@etu.umontpellier.fr::23451398-6c36-4265-ab9c-5e4c54e32212" providerId="AD" clId="Web-{30B4D01E-A9CF-4F9A-9D02-056F27246430}" dt="2021-08-20T10:37:39.737" v="1631"/>
          <ac:picMkLst>
            <pc:docMk/>
            <pc:sldMk cId="2974905770" sldId="287"/>
            <ac:picMk id="50" creationId="{0B6DC579-6B18-4A3F-A0AF-0162AFC05EA5}"/>
          </ac:picMkLst>
        </pc:picChg>
        <pc:picChg chg="add del">
          <ac:chgData name="Estelle Lefrancois" userId="S::estelle.bourgeoisat@etu.umontpellier.fr::23451398-6c36-4265-ab9c-5e4c54e32212" providerId="AD" clId="Web-{30B4D01E-A9CF-4F9A-9D02-056F27246430}" dt="2021-08-20T10:37:47.488" v="1634"/>
          <ac:picMkLst>
            <pc:docMk/>
            <pc:sldMk cId="2974905770" sldId="287"/>
            <ac:picMk id="51" creationId="{0B6DC579-6B18-4A3F-A0AF-0162AFC05EA5}"/>
          </ac:picMkLst>
        </pc:picChg>
        <pc:picChg chg="del">
          <ac:chgData name="Estelle Lefrancois" userId="S::estelle.bourgeoisat@etu.umontpellier.fr::23451398-6c36-4265-ab9c-5e4c54e32212" providerId="AD" clId="Web-{30B4D01E-A9CF-4F9A-9D02-056F27246430}" dt="2021-08-20T10:27:55.769" v="1541"/>
          <ac:picMkLst>
            <pc:docMk/>
            <pc:sldMk cId="2974905770" sldId="287"/>
            <ac:picMk id="98" creationId="{61ECC9AE-3A4D-4E09-A0E0-4E9706B82DEA}"/>
          </ac:picMkLst>
        </pc:picChg>
      </pc:sldChg>
    </pc:docChg>
  </pc:docChgLst>
  <pc:docChgLst>
    <pc:chgData name="Estelle Lefrancois" userId="S::estelle.bourgeoisat@etu.umontpellier.fr::23451398-6c36-4265-ab9c-5e4c54e32212" providerId="AD" clId="Web-{BAD64700-58C2-47B3-9653-8B62899F6C7E}"/>
    <pc:docChg chg="addSld delSld modSld">
      <pc:chgData name="Estelle Lefrancois" userId="S::estelle.bourgeoisat@etu.umontpellier.fr::23451398-6c36-4265-ab9c-5e4c54e32212" providerId="AD" clId="Web-{BAD64700-58C2-47B3-9653-8B62899F6C7E}" dt="2021-08-24T10:12:27.158" v="416"/>
      <pc:docMkLst>
        <pc:docMk/>
      </pc:docMkLst>
      <pc:sldChg chg="modNotes">
        <pc:chgData name="Estelle Lefrancois" userId="S::estelle.bourgeoisat@etu.umontpellier.fr::23451398-6c36-4265-ab9c-5e4c54e32212" providerId="AD" clId="Web-{BAD64700-58C2-47B3-9653-8B62899F6C7E}" dt="2021-08-24T10:06:49.824" v="307"/>
        <pc:sldMkLst>
          <pc:docMk/>
          <pc:sldMk cId="2786565935" sldId="264"/>
        </pc:sldMkLst>
      </pc:sldChg>
      <pc:sldChg chg="modSp">
        <pc:chgData name="Estelle Lefrancois" userId="S::estelle.bourgeoisat@etu.umontpellier.fr::23451398-6c36-4265-ab9c-5e4c54e32212" providerId="AD" clId="Web-{BAD64700-58C2-47B3-9653-8B62899F6C7E}" dt="2021-08-24T10:04:35.629" v="160" actId="20577"/>
        <pc:sldMkLst>
          <pc:docMk/>
          <pc:sldMk cId="3979482439" sldId="265"/>
        </pc:sldMkLst>
        <pc:spChg chg="mod">
          <ac:chgData name="Estelle Lefrancois" userId="S::estelle.bourgeoisat@etu.umontpellier.fr::23451398-6c36-4265-ab9c-5e4c54e32212" providerId="AD" clId="Web-{BAD64700-58C2-47B3-9653-8B62899F6C7E}" dt="2021-08-24T10:04:35.629" v="160" actId="20577"/>
          <ac:spMkLst>
            <pc:docMk/>
            <pc:sldMk cId="3979482439" sldId="265"/>
            <ac:spMk id="4" creationId="{35C9E910-4761-47FF-8533-C07BC683FEF8}"/>
          </ac:spMkLst>
        </pc:spChg>
      </pc:sldChg>
      <pc:sldChg chg="modSp modNotes">
        <pc:chgData name="Estelle Lefrancois" userId="S::estelle.bourgeoisat@etu.umontpellier.fr::23451398-6c36-4265-ab9c-5e4c54e32212" providerId="AD" clId="Web-{BAD64700-58C2-47B3-9653-8B62899F6C7E}" dt="2021-08-24T10:09:58.336" v="410"/>
        <pc:sldMkLst>
          <pc:docMk/>
          <pc:sldMk cId="4171272374" sldId="266"/>
        </pc:sldMkLst>
        <pc:picChg chg="mod ord">
          <ac:chgData name="Estelle Lefrancois" userId="S::estelle.bourgeoisat@etu.umontpellier.fr::23451398-6c36-4265-ab9c-5e4c54e32212" providerId="AD" clId="Web-{BAD64700-58C2-47B3-9653-8B62899F6C7E}" dt="2021-08-24T10:09:58.336" v="410"/>
          <ac:picMkLst>
            <pc:docMk/>
            <pc:sldMk cId="4171272374" sldId="266"/>
            <ac:picMk id="3" creationId="{CE846627-47BE-48F9-B470-B183F5BD45DA}"/>
          </ac:picMkLst>
        </pc:picChg>
        <pc:picChg chg="mod">
          <ac:chgData name="Estelle Lefrancois" userId="S::estelle.bourgeoisat@etu.umontpellier.fr::23451398-6c36-4265-ab9c-5e4c54e32212" providerId="AD" clId="Web-{BAD64700-58C2-47B3-9653-8B62899F6C7E}" dt="2021-08-24T10:09:31.428" v="405" actId="1076"/>
          <ac:picMkLst>
            <pc:docMk/>
            <pc:sldMk cId="4171272374" sldId="266"/>
            <ac:picMk id="5" creationId="{E269228F-5AFB-4C4F-836D-AFB9513F009C}"/>
          </ac:picMkLst>
        </pc:picChg>
        <pc:picChg chg="mod">
          <ac:chgData name="Estelle Lefrancois" userId="S::estelle.bourgeoisat@etu.umontpellier.fr::23451398-6c36-4265-ab9c-5e4c54e32212" providerId="AD" clId="Web-{BAD64700-58C2-47B3-9653-8B62899F6C7E}" dt="2021-08-24T10:09:47.601" v="408" actId="1076"/>
          <ac:picMkLst>
            <pc:docMk/>
            <pc:sldMk cId="4171272374" sldId="266"/>
            <ac:picMk id="9" creationId="{B9C50A43-01BD-4371-AFAB-96D49AE0BB7C}"/>
          </ac:picMkLst>
        </pc:picChg>
      </pc:sldChg>
      <pc:sldChg chg="delSp">
        <pc:chgData name="Estelle Lefrancois" userId="S::estelle.bourgeoisat@etu.umontpellier.fr::23451398-6c36-4265-ab9c-5e4c54e32212" providerId="AD" clId="Web-{BAD64700-58C2-47B3-9653-8B62899F6C7E}" dt="2021-08-24T09:54:25.137" v="116"/>
        <pc:sldMkLst>
          <pc:docMk/>
          <pc:sldMk cId="3528308292" sldId="272"/>
        </pc:sldMkLst>
        <pc:spChg chg="del">
          <ac:chgData name="Estelle Lefrancois" userId="S::estelle.bourgeoisat@etu.umontpellier.fr::23451398-6c36-4265-ab9c-5e4c54e32212" providerId="AD" clId="Web-{BAD64700-58C2-47B3-9653-8B62899F6C7E}" dt="2021-08-24T09:54:25.137" v="116"/>
          <ac:spMkLst>
            <pc:docMk/>
            <pc:sldMk cId="3528308292" sldId="272"/>
            <ac:spMk id="3" creationId="{DD99B99F-F595-4A2E-BC95-37AEC23D3676}"/>
          </ac:spMkLst>
        </pc:spChg>
        <pc:picChg chg="del">
          <ac:chgData name="Estelle Lefrancois" userId="S::estelle.bourgeoisat@etu.umontpellier.fr::23451398-6c36-4265-ab9c-5e4c54e32212" providerId="AD" clId="Web-{BAD64700-58C2-47B3-9653-8B62899F6C7E}" dt="2021-08-24T09:53:59.917" v="111"/>
          <ac:picMkLst>
            <pc:docMk/>
            <pc:sldMk cId="3528308292" sldId="272"/>
            <ac:picMk id="4" creationId="{FB711888-CF20-4035-B9D2-2CF2A99F4B60}"/>
          </ac:picMkLst>
        </pc:picChg>
      </pc:sldChg>
      <pc:sldChg chg="addSp modSp">
        <pc:chgData name="Estelle Lefrancois" userId="S::estelle.bourgeoisat@etu.umontpellier.fr::23451398-6c36-4265-ab9c-5e4c54e32212" providerId="AD" clId="Web-{BAD64700-58C2-47B3-9653-8B62899F6C7E}" dt="2021-08-24T09:56:19.082" v="131"/>
        <pc:sldMkLst>
          <pc:docMk/>
          <pc:sldMk cId="2252723939" sldId="285"/>
        </pc:sldMkLst>
        <pc:spChg chg="mod">
          <ac:chgData name="Estelle Lefrancois" userId="S::estelle.bourgeoisat@etu.umontpellier.fr::23451398-6c36-4265-ab9c-5e4c54e32212" providerId="AD" clId="Web-{BAD64700-58C2-47B3-9653-8B62899F6C7E}" dt="2021-08-24T09:53:16.258" v="110" actId="20577"/>
          <ac:spMkLst>
            <pc:docMk/>
            <pc:sldMk cId="2252723939" sldId="285"/>
            <ac:spMk id="2" creationId="{83690C2F-5480-4415-9F3D-E5C6AA8E4141}"/>
          </ac:spMkLst>
        </pc:spChg>
        <pc:spChg chg="add">
          <ac:chgData name="Estelle Lefrancois" userId="S::estelle.bourgeoisat@etu.umontpellier.fr::23451398-6c36-4265-ab9c-5e4c54e32212" providerId="AD" clId="Web-{BAD64700-58C2-47B3-9653-8B62899F6C7E}" dt="2021-08-24T09:56:19.082" v="131"/>
          <ac:spMkLst>
            <pc:docMk/>
            <pc:sldMk cId="2252723939" sldId="285"/>
            <ac:spMk id="3" creationId="{00D8B759-2B8E-41B0-B000-A366FE0D9813}"/>
          </ac:spMkLst>
        </pc:spChg>
      </pc:sldChg>
      <pc:sldChg chg="del">
        <pc:chgData name="Estelle Lefrancois" userId="S::estelle.bourgeoisat@etu.umontpellier.fr::23451398-6c36-4265-ab9c-5e4c54e32212" providerId="AD" clId="Web-{BAD64700-58C2-47B3-9653-8B62899F6C7E}" dt="2021-08-24T10:02:39.356" v="155"/>
        <pc:sldMkLst>
          <pc:docMk/>
          <pc:sldMk cId="919446293" sldId="288"/>
        </pc:sldMkLst>
      </pc:sldChg>
      <pc:sldChg chg="addSp delSp modSp add replId">
        <pc:chgData name="Estelle Lefrancois" userId="S::estelle.bourgeoisat@etu.umontpellier.fr::23451398-6c36-4265-ab9c-5e4c54e32212" providerId="AD" clId="Web-{BAD64700-58C2-47B3-9653-8B62899F6C7E}" dt="2021-08-24T10:10:32.698" v="412"/>
        <pc:sldMkLst>
          <pc:docMk/>
          <pc:sldMk cId="553754152" sldId="293"/>
        </pc:sldMkLst>
        <pc:spChg chg="add del mod">
          <ac:chgData name="Estelle Lefrancois" userId="S::estelle.bourgeoisat@etu.umontpellier.fr::23451398-6c36-4265-ab9c-5e4c54e32212" providerId="AD" clId="Web-{BAD64700-58C2-47B3-9653-8B62899F6C7E}" dt="2021-08-24T09:56:13.238" v="130"/>
          <ac:spMkLst>
            <pc:docMk/>
            <pc:sldMk cId="553754152" sldId="293"/>
            <ac:spMk id="3" creationId="{48D84A17-F5DF-4847-B735-B3006AD7B4B6}"/>
          </ac:spMkLst>
        </pc:spChg>
        <pc:spChg chg="del">
          <ac:chgData name="Estelle Lefrancois" userId="S::estelle.bourgeoisat@etu.umontpellier.fr::23451398-6c36-4265-ab9c-5e4c54e32212" providerId="AD" clId="Web-{BAD64700-58C2-47B3-9653-8B62899F6C7E}" dt="2021-08-24T09:45:15.462" v="2"/>
          <ac:spMkLst>
            <pc:docMk/>
            <pc:sldMk cId="553754152" sldId="293"/>
            <ac:spMk id="5" creationId="{1B9B4EC7-47EB-49AB-B8B9-50F917209738}"/>
          </ac:spMkLst>
        </pc:spChg>
        <pc:spChg chg="del">
          <ac:chgData name="Estelle Lefrancois" userId="S::estelle.bourgeoisat@etu.umontpellier.fr::23451398-6c36-4265-ab9c-5e4c54e32212" providerId="AD" clId="Web-{BAD64700-58C2-47B3-9653-8B62899F6C7E}" dt="2021-08-24T09:45:19.806" v="5"/>
          <ac:spMkLst>
            <pc:docMk/>
            <pc:sldMk cId="553754152" sldId="293"/>
            <ac:spMk id="11" creationId="{106077DB-5E05-4BE2-9B54-6F4303B07ADE}"/>
          </ac:spMkLst>
        </pc:spChg>
        <pc:spChg chg="del">
          <ac:chgData name="Estelle Lefrancois" userId="S::estelle.bourgeoisat@etu.umontpellier.fr::23451398-6c36-4265-ab9c-5e4c54e32212" providerId="AD" clId="Web-{BAD64700-58C2-47B3-9653-8B62899F6C7E}" dt="2021-08-24T09:45:13.149" v="1"/>
          <ac:spMkLst>
            <pc:docMk/>
            <pc:sldMk cId="553754152" sldId="293"/>
            <ac:spMk id="54" creationId="{DEE871CF-B3B4-4E15-9DBC-9E7E0FEC969A}"/>
          </ac:spMkLst>
        </pc:spChg>
        <pc:spChg chg="add mod">
          <ac:chgData name="Estelle Lefrancois" userId="S::estelle.bourgeoisat@etu.umontpellier.fr::23451398-6c36-4265-ab9c-5e4c54e32212" providerId="AD" clId="Web-{BAD64700-58C2-47B3-9653-8B62899F6C7E}" dt="2021-08-24T09:56:07.503" v="129" actId="1076"/>
          <ac:spMkLst>
            <pc:docMk/>
            <pc:sldMk cId="553754152" sldId="293"/>
            <ac:spMk id="653" creationId="{8CE5715B-D194-49B1-9830-4E6B5374A98A}"/>
          </ac:spMkLst>
        </pc:spChg>
        <pc:graphicFrameChg chg="add del mod modGraphic">
          <ac:chgData name="Estelle Lefrancois" userId="S::estelle.bourgeoisat@etu.umontpellier.fr::23451398-6c36-4265-ab9c-5e4c54e32212" providerId="AD" clId="Web-{BAD64700-58C2-47B3-9653-8B62899F6C7E}" dt="2021-08-24T09:49:48.292" v="69"/>
          <ac:graphicFrameMkLst>
            <pc:docMk/>
            <pc:sldMk cId="553754152" sldId="293"/>
            <ac:graphicFrameMk id="6" creationId="{25A41FB3-C4BD-4E84-BA54-1BBD8A2B1289}"/>
          </ac:graphicFrameMkLst>
        </pc:graphicFrameChg>
        <pc:graphicFrameChg chg="add del mod modGraphic">
          <ac:chgData name="Estelle Lefrancois" userId="S::estelle.bourgeoisat@etu.umontpellier.fr::23451398-6c36-4265-ab9c-5e4c54e32212" providerId="AD" clId="Web-{BAD64700-58C2-47B3-9653-8B62899F6C7E}" dt="2021-08-24T09:52:20.411" v="96"/>
          <ac:graphicFrameMkLst>
            <pc:docMk/>
            <pc:sldMk cId="553754152" sldId="293"/>
            <ac:graphicFrameMk id="453" creationId="{4F765483-BA47-46F1-A628-DAAA1F03C87B}"/>
          </ac:graphicFrameMkLst>
        </pc:graphicFrameChg>
        <pc:picChg chg="add del mod">
          <ac:chgData name="Estelle Lefrancois" userId="S::estelle.bourgeoisat@etu.umontpellier.fr::23451398-6c36-4265-ab9c-5e4c54e32212" providerId="AD" clId="Web-{BAD64700-58C2-47B3-9653-8B62899F6C7E}" dt="2021-08-24T09:46:10.606" v="8"/>
          <ac:picMkLst>
            <pc:docMk/>
            <pc:sldMk cId="553754152" sldId="293"/>
            <ac:picMk id="4" creationId="{E8F81D9A-F4DD-4B77-ACCD-D1F197123E01}"/>
          </ac:picMkLst>
        </pc:picChg>
        <pc:picChg chg="del">
          <ac:chgData name="Estelle Lefrancois" userId="S::estelle.bourgeoisat@etu.umontpellier.fr::23451398-6c36-4265-ab9c-5e4c54e32212" providerId="AD" clId="Web-{BAD64700-58C2-47B3-9653-8B62899F6C7E}" dt="2021-08-24T09:45:16.775" v="3"/>
          <ac:picMkLst>
            <pc:docMk/>
            <pc:sldMk cId="553754152" sldId="293"/>
            <ac:picMk id="9" creationId="{DA9DBAC4-F271-4093-B88C-936D50D3574D}"/>
          </ac:picMkLst>
        </pc:picChg>
        <pc:picChg chg="del">
          <ac:chgData name="Estelle Lefrancois" userId="S::estelle.bourgeoisat@etu.umontpellier.fr::23451398-6c36-4265-ab9c-5e4c54e32212" providerId="AD" clId="Web-{BAD64700-58C2-47B3-9653-8B62899F6C7E}" dt="2021-08-24T09:45:17.915" v="4"/>
          <ac:picMkLst>
            <pc:docMk/>
            <pc:sldMk cId="553754152" sldId="293"/>
            <ac:picMk id="48" creationId="{B7C8D104-FA75-4A0C-9DCD-551DB6DB319D}"/>
          </ac:picMkLst>
        </pc:picChg>
        <pc:picChg chg="add mod">
          <ac:chgData name="Estelle Lefrancois" userId="S::estelle.bourgeoisat@etu.umontpellier.fr::23451398-6c36-4265-ab9c-5e4c54e32212" providerId="AD" clId="Web-{BAD64700-58C2-47B3-9653-8B62899F6C7E}" dt="2021-08-24T09:56:27.801" v="132" actId="1076"/>
          <ac:picMkLst>
            <pc:docMk/>
            <pc:sldMk cId="553754152" sldId="293"/>
            <ac:picMk id="651" creationId="{0ED2F626-14AD-40CB-86FE-FD72AA1BA8BE}"/>
          </ac:picMkLst>
        </pc:picChg>
        <pc:picChg chg="add mod ord">
          <ac:chgData name="Estelle Lefrancois" userId="S::estelle.bourgeoisat@etu.umontpellier.fr::23451398-6c36-4265-ab9c-5e4c54e32212" providerId="AD" clId="Web-{BAD64700-58C2-47B3-9653-8B62899F6C7E}" dt="2021-08-24T10:10:32.698" v="412"/>
          <ac:picMkLst>
            <pc:docMk/>
            <pc:sldMk cId="553754152" sldId="293"/>
            <ac:picMk id="652" creationId="{85E5ADBB-78E7-4130-8114-F5E727C23D9C}"/>
          </ac:picMkLst>
        </pc:picChg>
      </pc:sldChg>
      <pc:sldChg chg="addSp delSp modSp add replId modNotes">
        <pc:chgData name="Estelle Lefrancois" userId="S::estelle.bourgeoisat@etu.umontpellier.fr::23451398-6c36-4265-ab9c-5e4c54e32212" providerId="AD" clId="Web-{BAD64700-58C2-47B3-9653-8B62899F6C7E}" dt="2021-08-24T10:02:36.465" v="154"/>
        <pc:sldMkLst>
          <pc:docMk/>
          <pc:sldMk cId="2245461023" sldId="294"/>
        </pc:sldMkLst>
        <pc:spChg chg="mod">
          <ac:chgData name="Estelle Lefrancois" userId="S::estelle.bourgeoisat@etu.umontpellier.fr::23451398-6c36-4265-ab9c-5e4c54e32212" providerId="AD" clId="Web-{BAD64700-58C2-47B3-9653-8B62899F6C7E}" dt="2021-08-24T09:57:45.040" v="135" actId="20577"/>
          <ac:spMkLst>
            <pc:docMk/>
            <pc:sldMk cId="2245461023" sldId="294"/>
            <ac:spMk id="2" creationId="{174714F5-6BD2-45D1-94F2-A414E5C3F4D5}"/>
          </ac:spMkLst>
        </pc:spChg>
        <pc:spChg chg="add mod">
          <ac:chgData name="Estelle Lefrancois" userId="S::estelle.bourgeoisat@etu.umontpellier.fr::23451398-6c36-4265-ab9c-5e4c54e32212" providerId="AD" clId="Web-{BAD64700-58C2-47B3-9653-8B62899F6C7E}" dt="2021-08-24T09:59:12.171" v="150" actId="1076"/>
          <ac:spMkLst>
            <pc:docMk/>
            <pc:sldMk cId="2245461023" sldId="294"/>
            <ac:spMk id="65" creationId="{951213D7-11D3-416C-9184-EEE6E1766673}"/>
          </ac:spMkLst>
        </pc:spChg>
        <pc:spChg chg="add mod">
          <ac:chgData name="Estelle Lefrancois" userId="S::estelle.bourgeoisat@etu.umontpellier.fr::23451398-6c36-4265-ab9c-5e4c54e32212" providerId="AD" clId="Web-{BAD64700-58C2-47B3-9653-8B62899F6C7E}" dt="2021-08-24T10:01:24.320" v="152" actId="1076"/>
          <ac:spMkLst>
            <pc:docMk/>
            <pc:sldMk cId="2245461023" sldId="294"/>
            <ac:spMk id="67" creationId="{972F318F-FB9C-4A74-BA2A-CBE668FB08FA}"/>
          </ac:spMkLst>
        </pc:spChg>
        <pc:spChg chg="del">
          <ac:chgData name="Estelle Lefrancois" userId="S::estelle.bourgeoisat@etu.umontpellier.fr::23451398-6c36-4265-ab9c-5e4c54e32212" providerId="AD" clId="Web-{BAD64700-58C2-47B3-9653-8B62899F6C7E}" dt="2021-08-24T09:58:04.229" v="138"/>
          <ac:spMkLst>
            <pc:docMk/>
            <pc:sldMk cId="2245461023" sldId="294"/>
            <ac:spMk id="1606" creationId="{80559BA7-6687-406A-B18D-3C99D12333B5}"/>
          </ac:spMkLst>
        </pc:spChg>
        <pc:spChg chg="del">
          <ac:chgData name="Estelle Lefrancois" userId="S::estelle.bourgeoisat@etu.umontpellier.fr::23451398-6c36-4265-ab9c-5e4c54e32212" providerId="AD" clId="Web-{BAD64700-58C2-47B3-9653-8B62899F6C7E}" dt="2021-08-24T09:58:10.823" v="141"/>
          <ac:spMkLst>
            <pc:docMk/>
            <pc:sldMk cId="2245461023" sldId="294"/>
            <ac:spMk id="1672" creationId="{0AF91680-BB6E-44AE-9646-F23BF143DC92}"/>
          </ac:spMkLst>
        </pc:spChg>
        <pc:spChg chg="del">
          <ac:chgData name="Estelle Lefrancois" userId="S::estelle.bourgeoisat@etu.umontpellier.fr::23451398-6c36-4265-ab9c-5e4c54e32212" providerId="AD" clId="Web-{BAD64700-58C2-47B3-9653-8B62899F6C7E}" dt="2021-08-24T09:58:06.776" v="139"/>
          <ac:spMkLst>
            <pc:docMk/>
            <pc:sldMk cId="2245461023" sldId="294"/>
            <ac:spMk id="1674" creationId="{26B14394-D8D8-4284-9EDB-27798EE2D63A}"/>
          </ac:spMkLst>
        </pc:spChg>
        <pc:graphicFrameChg chg="del">
          <ac:chgData name="Estelle Lefrancois" userId="S::estelle.bourgeoisat@etu.umontpellier.fr::23451398-6c36-4265-ab9c-5e4c54e32212" providerId="AD" clId="Web-{BAD64700-58C2-47B3-9653-8B62899F6C7E}" dt="2021-08-24T09:58:01.182" v="136"/>
          <ac:graphicFrameMkLst>
            <pc:docMk/>
            <pc:sldMk cId="2245461023" sldId="294"/>
            <ac:graphicFrameMk id="6" creationId="{EFCA6EC0-5D14-4E36-A870-05949CD42251}"/>
          </ac:graphicFrameMkLst>
        </pc:graphicFrameChg>
        <pc:graphicFrameChg chg="add mod">
          <ac:chgData name="Estelle Lefrancois" userId="S::estelle.bourgeoisat@etu.umontpellier.fr::23451398-6c36-4265-ab9c-5e4c54e32212" providerId="AD" clId="Web-{BAD64700-58C2-47B3-9653-8B62899F6C7E}" dt="2021-08-24T09:58:21.824" v="142" actId="1076"/>
          <ac:graphicFrameMkLst>
            <pc:docMk/>
            <pc:sldMk cId="2245461023" sldId="294"/>
            <ac:graphicFrameMk id="53" creationId="{955365BE-AA59-49C9-89F1-618EE6F848A3}"/>
          </ac:graphicFrameMkLst>
        </pc:graphicFrameChg>
        <pc:picChg chg="del">
          <ac:chgData name="Estelle Lefrancois" userId="S::estelle.bourgeoisat@etu.umontpellier.fr::23451398-6c36-4265-ab9c-5e4c54e32212" providerId="AD" clId="Web-{BAD64700-58C2-47B3-9653-8B62899F6C7E}" dt="2021-08-24T09:58:02.042" v="137"/>
          <ac:picMkLst>
            <pc:docMk/>
            <pc:sldMk cId="2245461023" sldId="294"/>
            <ac:picMk id="5" creationId="{CAA5356F-6887-4287-A236-CFDBC361B68F}"/>
          </ac:picMkLst>
        </pc:picChg>
        <pc:cxnChg chg="add mod">
          <ac:chgData name="Estelle Lefrancois" userId="S::estelle.bourgeoisat@etu.umontpellier.fr::23451398-6c36-4265-ab9c-5e4c54e32212" providerId="AD" clId="Web-{BAD64700-58C2-47B3-9653-8B62899F6C7E}" dt="2021-08-24T09:58:58.279" v="147" actId="1076"/>
          <ac:cxnSpMkLst>
            <pc:docMk/>
            <pc:sldMk cId="2245461023" sldId="294"/>
            <ac:cxnSpMk id="63" creationId="{DDF85CF6-A89A-405C-AA91-F66289524FF1}"/>
          </ac:cxnSpMkLst>
        </pc:cxnChg>
        <pc:cxnChg chg="add mod">
          <ac:chgData name="Estelle Lefrancois" userId="S::estelle.bourgeoisat@etu.umontpellier.fr::23451398-6c36-4265-ab9c-5e4c54e32212" providerId="AD" clId="Web-{BAD64700-58C2-47B3-9653-8B62899F6C7E}" dt="2021-08-24T09:58:58.295" v="148" actId="1076"/>
          <ac:cxnSpMkLst>
            <pc:docMk/>
            <pc:sldMk cId="2245461023" sldId="294"/>
            <ac:cxnSpMk id="64" creationId="{C4CE48DB-8D1B-4455-AF1E-AAC7AC551455}"/>
          </ac:cxnSpMkLst>
        </pc:cxnChg>
      </pc:sldChg>
      <pc:sldChg chg="modSp add replId">
        <pc:chgData name="Estelle Lefrancois" userId="S::estelle.bourgeoisat@etu.umontpellier.fr::23451398-6c36-4265-ab9c-5e4c54e32212" providerId="AD" clId="Web-{BAD64700-58C2-47B3-9653-8B62899F6C7E}" dt="2021-08-24T10:12:27.158" v="416"/>
        <pc:sldMkLst>
          <pc:docMk/>
          <pc:sldMk cId="3603619988" sldId="295"/>
        </pc:sldMkLst>
        <pc:spChg chg="mod">
          <ac:chgData name="Estelle Lefrancois" userId="S::estelle.bourgeoisat@etu.umontpellier.fr::23451398-6c36-4265-ab9c-5e4c54e32212" providerId="AD" clId="Web-{BAD64700-58C2-47B3-9653-8B62899F6C7E}" dt="2021-08-24T10:12:17.688" v="415" actId="20577"/>
          <ac:spMkLst>
            <pc:docMk/>
            <pc:sldMk cId="3603619988" sldId="295"/>
            <ac:spMk id="2" creationId="{174714F5-6BD2-45D1-94F2-A414E5C3F4D5}"/>
          </ac:spMkLst>
        </pc:spChg>
        <pc:graphicFrameChg chg="modGraphic">
          <ac:chgData name="Estelle Lefrancois" userId="S::estelle.bourgeoisat@etu.umontpellier.fr::23451398-6c36-4265-ab9c-5e4c54e32212" providerId="AD" clId="Web-{BAD64700-58C2-47B3-9653-8B62899F6C7E}" dt="2021-08-24T10:12:27.158" v="416"/>
          <ac:graphicFrameMkLst>
            <pc:docMk/>
            <pc:sldMk cId="3603619988" sldId="295"/>
            <ac:graphicFrameMk id="53" creationId="{955365BE-AA59-49C9-89F1-618EE6F848A3}"/>
          </ac:graphicFrameMkLst>
        </pc:graphicFrameChg>
      </pc:sldChg>
    </pc:docChg>
  </pc:docChgLst>
  <pc:docChgLst>
    <pc:chgData name="Estelle Lefrancois" userId="S::estelle.bourgeoisat@etu.umontpellier.fr::23451398-6c36-4265-ab9c-5e4c54e32212" providerId="AD" clId="Web-{D3ABD283-B9E6-4C9C-9A22-54BDF358CC0F}"/>
    <pc:docChg chg="addSld delSld modSld">
      <pc:chgData name="Estelle Lefrancois" userId="S::estelle.bourgeoisat@etu.umontpellier.fr::23451398-6c36-4265-ab9c-5e4c54e32212" providerId="AD" clId="Web-{D3ABD283-B9E6-4C9C-9A22-54BDF358CC0F}" dt="2021-08-20T13:43:09.990" v="486"/>
      <pc:docMkLst>
        <pc:docMk/>
      </pc:docMkLst>
      <pc:sldChg chg="addSp delSp modSp modNotes">
        <pc:chgData name="Estelle Lefrancois" userId="S::estelle.bourgeoisat@etu.umontpellier.fr::23451398-6c36-4265-ab9c-5e4c54e32212" providerId="AD" clId="Web-{D3ABD283-B9E6-4C9C-9A22-54BDF358CC0F}" dt="2021-08-20T13:19:44.510" v="313" actId="14100"/>
        <pc:sldMkLst>
          <pc:docMk/>
          <pc:sldMk cId="1634645072" sldId="258"/>
        </pc:sldMkLst>
        <pc:spChg chg="del">
          <ac:chgData name="Estelle Lefrancois" userId="S::estelle.bourgeoisat@etu.umontpellier.fr::23451398-6c36-4265-ab9c-5e4c54e32212" providerId="AD" clId="Web-{D3ABD283-B9E6-4C9C-9A22-54BDF358CC0F}" dt="2021-08-20T12:37:02.814" v="118"/>
          <ac:spMkLst>
            <pc:docMk/>
            <pc:sldMk cId="1634645072" sldId="258"/>
            <ac:spMk id="3" creationId="{5CE76C5B-87F0-4467-9145-26E05D4593DD}"/>
          </ac:spMkLst>
        </pc:spChg>
        <pc:spChg chg="del mod">
          <ac:chgData name="Estelle Lefrancois" userId="S::estelle.bourgeoisat@etu.umontpellier.fr::23451398-6c36-4265-ab9c-5e4c54e32212" providerId="AD" clId="Web-{D3ABD283-B9E6-4C9C-9A22-54BDF358CC0F}" dt="2021-08-20T13:16:34.880" v="305"/>
          <ac:spMkLst>
            <pc:docMk/>
            <pc:sldMk cId="1634645072" sldId="258"/>
            <ac:spMk id="4" creationId="{DA67F507-1994-4EDD-8465-E4AAB4AD7398}"/>
          </ac:spMkLst>
        </pc:spChg>
        <pc:spChg chg="add mod">
          <ac:chgData name="Estelle Lefrancois" userId="S::estelle.bourgeoisat@etu.umontpellier.fr::23451398-6c36-4265-ab9c-5e4c54e32212" providerId="AD" clId="Web-{D3ABD283-B9E6-4C9C-9A22-54BDF358CC0F}" dt="2021-08-20T12:52:37.341" v="143" actId="1076"/>
          <ac:spMkLst>
            <pc:docMk/>
            <pc:sldMk cId="1634645072" sldId="258"/>
            <ac:spMk id="1606" creationId="{80559BA7-6687-406A-B18D-3C99D12333B5}"/>
          </ac:spMkLst>
        </pc:spChg>
        <pc:spChg chg="add mod">
          <ac:chgData name="Estelle Lefrancois" userId="S::estelle.bourgeoisat@etu.umontpellier.fr::23451398-6c36-4265-ab9c-5e4c54e32212" providerId="AD" clId="Web-{D3ABD283-B9E6-4C9C-9A22-54BDF358CC0F}" dt="2021-08-20T13:19:06.103" v="310" actId="20577"/>
          <ac:spMkLst>
            <pc:docMk/>
            <pc:sldMk cId="1634645072" sldId="258"/>
            <ac:spMk id="1672" creationId="{0AF91680-BB6E-44AE-9646-F23BF143DC92}"/>
          </ac:spMkLst>
        </pc:spChg>
        <pc:spChg chg="add del mod">
          <ac:chgData name="Estelle Lefrancois" userId="S::estelle.bourgeoisat@etu.umontpellier.fr::23451398-6c36-4265-ab9c-5e4c54e32212" providerId="AD" clId="Web-{D3ABD283-B9E6-4C9C-9A22-54BDF358CC0F}" dt="2021-08-20T13:14:55.393" v="286"/>
          <ac:spMkLst>
            <pc:docMk/>
            <pc:sldMk cId="1634645072" sldId="258"/>
            <ac:spMk id="1673" creationId="{D0F44005-8683-4D83-990F-4E12F831556D}"/>
          </ac:spMkLst>
        </pc:spChg>
        <pc:spChg chg="add mod">
          <ac:chgData name="Estelle Lefrancois" userId="S::estelle.bourgeoisat@etu.umontpellier.fr::23451398-6c36-4265-ab9c-5e4c54e32212" providerId="AD" clId="Web-{D3ABD283-B9E6-4C9C-9A22-54BDF358CC0F}" dt="2021-08-20T13:19:44.510" v="313" actId="14100"/>
          <ac:spMkLst>
            <pc:docMk/>
            <pc:sldMk cId="1634645072" sldId="258"/>
            <ac:spMk id="1674" creationId="{26B14394-D8D8-4284-9EDB-27798EE2D63A}"/>
          </ac:spMkLst>
        </pc:spChg>
        <pc:graphicFrameChg chg="add mod modGraphic">
          <ac:chgData name="Estelle Lefrancois" userId="S::estelle.bourgeoisat@etu.umontpellier.fr::23451398-6c36-4265-ab9c-5e4c54e32212" providerId="AD" clId="Web-{D3ABD283-B9E6-4C9C-9A22-54BDF358CC0F}" dt="2021-08-20T12:57:42.162" v="148" actId="20577"/>
          <ac:graphicFrameMkLst>
            <pc:docMk/>
            <pc:sldMk cId="1634645072" sldId="258"/>
            <ac:graphicFrameMk id="6" creationId="{EFCA6EC0-5D14-4E36-A870-05949CD42251}"/>
          </ac:graphicFrameMkLst>
        </pc:graphicFrameChg>
      </pc:sldChg>
      <pc:sldChg chg="addSp delSp modSp del modNotes">
        <pc:chgData name="Estelle Lefrancois" userId="S::estelle.bourgeoisat@etu.umontpellier.fr::23451398-6c36-4265-ab9c-5e4c54e32212" providerId="AD" clId="Web-{D3ABD283-B9E6-4C9C-9A22-54BDF358CC0F}" dt="2021-08-20T13:37:48.292" v="466"/>
        <pc:sldMkLst>
          <pc:docMk/>
          <pc:sldMk cId="3689774064" sldId="259"/>
        </pc:sldMkLst>
        <pc:spChg chg="del">
          <ac:chgData name="Estelle Lefrancois" userId="S::estelle.bourgeoisat@etu.umontpellier.fr::23451398-6c36-4265-ab9c-5e4c54e32212" providerId="AD" clId="Web-{D3ABD283-B9E6-4C9C-9A22-54BDF358CC0F}" dt="2021-08-20T13:27:36.354" v="380"/>
          <ac:spMkLst>
            <pc:docMk/>
            <pc:sldMk cId="3689774064" sldId="259"/>
            <ac:spMk id="3" creationId="{1681F10D-3147-44A9-AD1F-23BBD4F61767}"/>
          </ac:spMkLst>
        </pc:spChg>
        <pc:spChg chg="del mod">
          <ac:chgData name="Estelle Lefrancois" userId="S::estelle.bourgeoisat@etu.umontpellier.fr::23451398-6c36-4265-ab9c-5e4c54e32212" providerId="AD" clId="Web-{D3ABD283-B9E6-4C9C-9A22-54BDF358CC0F}" dt="2021-08-20T13:24:27.549" v="344"/>
          <ac:spMkLst>
            <pc:docMk/>
            <pc:sldMk cId="3689774064" sldId="259"/>
            <ac:spMk id="4" creationId="{C5D817F6-8A36-4DCE-8665-57B88E88EEA6}"/>
          </ac:spMkLst>
        </pc:spChg>
        <pc:spChg chg="mod">
          <ac:chgData name="Estelle Lefrancois" userId="S::estelle.bourgeoisat@etu.umontpellier.fr::23451398-6c36-4265-ab9c-5e4c54e32212" providerId="AD" clId="Web-{D3ABD283-B9E6-4C9C-9A22-54BDF358CC0F}" dt="2021-08-20T13:27:31.588" v="379" actId="1076"/>
          <ac:spMkLst>
            <pc:docMk/>
            <pc:sldMk cId="3689774064" sldId="259"/>
            <ac:spMk id="5" creationId="{F82BA16E-913C-4E7D-A483-932FDB07FF81}"/>
          </ac:spMkLst>
        </pc:spChg>
        <pc:spChg chg="del">
          <ac:chgData name="Estelle Lefrancois" userId="S::estelle.bourgeoisat@etu.umontpellier.fr::23451398-6c36-4265-ab9c-5e4c54e32212" providerId="AD" clId="Web-{D3ABD283-B9E6-4C9C-9A22-54BDF358CC0F}" dt="2021-08-20T13:27:41.869" v="381"/>
          <ac:spMkLst>
            <pc:docMk/>
            <pc:sldMk cId="3689774064" sldId="259"/>
            <ac:spMk id="6" creationId="{7F4D4D27-86D9-485B-A5A6-BAC33F58FEA6}"/>
          </ac:spMkLst>
        </pc:spChg>
        <pc:spChg chg="mod">
          <ac:chgData name="Estelle Lefrancois" userId="S::estelle.bourgeoisat@etu.umontpellier.fr::23451398-6c36-4265-ab9c-5e4c54e32212" providerId="AD" clId="Web-{D3ABD283-B9E6-4C9C-9A22-54BDF358CC0F}" dt="2021-08-20T13:25:39.303" v="356" actId="20577"/>
          <ac:spMkLst>
            <pc:docMk/>
            <pc:sldMk cId="3689774064" sldId="259"/>
            <ac:spMk id="7" creationId="{34E50ED1-7A2C-4150-9DDA-62B51E5AD587}"/>
          </ac:spMkLst>
        </pc:spChg>
        <pc:spChg chg="add mod">
          <ac:chgData name="Estelle Lefrancois" userId="S::estelle.bourgeoisat@etu.umontpellier.fr::23451398-6c36-4265-ab9c-5e4c54e32212" providerId="AD" clId="Web-{D3ABD283-B9E6-4C9C-9A22-54BDF358CC0F}" dt="2021-08-20T13:26:04.804" v="361"/>
          <ac:spMkLst>
            <pc:docMk/>
            <pc:sldMk cId="3689774064" sldId="259"/>
            <ac:spMk id="103" creationId="{FDE1920D-3568-4B0C-8EAC-AB823AD04541}"/>
          </ac:spMkLst>
        </pc:spChg>
        <pc:graphicFrameChg chg="add mod modGraphic">
          <ac:chgData name="Estelle Lefrancois" userId="S::estelle.bourgeoisat@etu.umontpellier.fr::23451398-6c36-4265-ab9c-5e4c54e32212" providerId="AD" clId="Web-{D3ABD283-B9E6-4C9C-9A22-54BDF358CC0F}" dt="2021-08-20T13:24:22.033" v="342" actId="20577"/>
          <ac:graphicFrameMkLst>
            <pc:docMk/>
            <pc:sldMk cId="3689774064" sldId="259"/>
            <ac:graphicFrameMk id="8" creationId="{7342DCFE-E06A-4DBC-B1A4-46E0E6FBA3B0}"/>
          </ac:graphicFrameMkLst>
        </pc:graphicFrameChg>
      </pc:sldChg>
      <pc:sldChg chg="addSp delSp modSp new mod setBg modNotes">
        <pc:chgData name="Estelle Lefrancois" userId="S::estelle.bourgeoisat@etu.umontpellier.fr::23451398-6c36-4265-ab9c-5e4c54e32212" providerId="AD" clId="Web-{D3ABD283-B9E6-4C9C-9A22-54BDF358CC0F}" dt="2021-08-20T13:37:46.089" v="465"/>
        <pc:sldMkLst>
          <pc:docMk/>
          <pc:sldMk cId="919446293" sldId="288"/>
        </pc:sldMkLst>
        <pc:spChg chg="mod">
          <ac:chgData name="Estelle Lefrancois" userId="S::estelle.bourgeoisat@etu.umontpellier.fr::23451398-6c36-4265-ab9c-5e4c54e32212" providerId="AD" clId="Web-{D3ABD283-B9E6-4C9C-9A22-54BDF358CC0F}" dt="2021-08-20T13:34:00.145" v="424" actId="1076"/>
          <ac:spMkLst>
            <pc:docMk/>
            <pc:sldMk cId="919446293" sldId="288"/>
            <ac:spMk id="2" creationId="{149D8152-D2F7-4A9F-8DD2-7CA789EBAE32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31:18.141" v="401"/>
          <ac:spMkLst>
            <pc:docMk/>
            <pc:sldMk cId="919446293" sldId="288"/>
            <ac:spMk id="9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31:18.141" v="401"/>
          <ac:spMkLst>
            <pc:docMk/>
            <pc:sldMk cId="919446293" sldId="288"/>
            <ac:spMk id="20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31:18.141" v="401"/>
          <ac:spMkLst>
            <pc:docMk/>
            <pc:sldMk cId="919446293" sldId="288"/>
            <ac:spMk id="30" creationId="{142D98E1-37D2-4470-BF74-845E897954C6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31:18.141" v="401"/>
          <ac:spMkLst>
            <pc:docMk/>
            <pc:sldMk cId="919446293" sldId="288"/>
            <ac:spMk id="32" creationId="{3ED2C98F-B668-4CD9-862F-6BF4AE5D2743}"/>
          </ac:spMkLst>
        </pc:spChg>
        <pc:spChg chg="add">
          <ac:chgData name="Estelle Lefrancois" userId="S::estelle.bourgeoisat@etu.umontpellier.fr::23451398-6c36-4265-ab9c-5e4c54e32212" providerId="AD" clId="Web-{D3ABD283-B9E6-4C9C-9A22-54BDF358CC0F}" dt="2021-08-20T13:31:18.141" v="401"/>
          <ac:spMkLst>
            <pc:docMk/>
            <pc:sldMk cId="919446293" sldId="288"/>
            <ac:spMk id="37" creationId="{435959F4-53DA-47FF-BC24-1E5B75C69876}"/>
          </ac:spMkLst>
        </pc:spChg>
        <pc:spChg chg="add del mod">
          <ac:chgData name="Estelle Lefrancois" userId="S::estelle.bourgeoisat@etu.umontpellier.fr::23451398-6c36-4265-ab9c-5e4c54e32212" providerId="AD" clId="Web-{D3ABD283-B9E6-4C9C-9A22-54BDF358CC0F}" dt="2021-08-20T13:30:45.577" v="400"/>
          <ac:spMkLst>
            <pc:docMk/>
            <pc:sldMk cId="919446293" sldId="288"/>
            <ac:spMk id="46" creationId="{FD18B500-B432-499D-ADD3-7BD00C35AFD0}"/>
          </ac:spMkLst>
        </pc:spChg>
        <pc:spChg chg="add">
          <ac:chgData name="Estelle Lefrancois" userId="S::estelle.bourgeoisat@etu.umontpellier.fr::23451398-6c36-4265-ab9c-5e4c54e32212" providerId="AD" clId="Web-{D3ABD283-B9E6-4C9C-9A22-54BDF358CC0F}" dt="2021-08-20T13:31:18.141" v="401"/>
          <ac:spMkLst>
            <pc:docMk/>
            <pc:sldMk cId="919446293" sldId="288"/>
            <ac:spMk id="48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D3ABD283-B9E6-4C9C-9A22-54BDF358CC0F}" dt="2021-08-20T13:31:18.141" v="401"/>
          <ac:spMkLst>
            <pc:docMk/>
            <pc:sldMk cId="919446293" sldId="288"/>
            <ac:spMk id="58" creationId="{142D98E1-37D2-4470-BF74-845E897954C6}"/>
          </ac:spMkLst>
        </pc:spChg>
        <pc:spChg chg="add mod">
          <ac:chgData name="Estelle Lefrancois" userId="S::estelle.bourgeoisat@etu.umontpellier.fr::23451398-6c36-4265-ab9c-5e4c54e32212" providerId="AD" clId="Web-{D3ABD283-B9E6-4C9C-9A22-54BDF358CC0F}" dt="2021-08-20T13:37:03.462" v="456" actId="1076"/>
          <ac:spMkLst>
            <pc:docMk/>
            <pc:sldMk cId="919446293" sldId="288"/>
            <ac:spMk id="104" creationId="{EC14C65C-D713-4762-9BE1-785FB8FDED1C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33:25.550" v="419"/>
          <ac:spMkLst>
            <pc:docMk/>
            <pc:sldMk cId="919446293" sldId="288"/>
            <ac:spMk id="120" creationId="{1E48FF54-BFEB-4F31-ACC6-14992D1D7B75}"/>
          </ac:spMkLst>
        </pc:spChg>
        <pc:spChg chg="add del mod">
          <ac:chgData name="Estelle Lefrancois" userId="S::estelle.bourgeoisat@etu.umontpellier.fr::23451398-6c36-4265-ab9c-5e4c54e32212" providerId="AD" clId="Web-{D3ABD283-B9E6-4C9C-9A22-54BDF358CC0F}" dt="2021-08-20T13:35:39.585" v="441"/>
          <ac:spMkLst>
            <pc:docMk/>
            <pc:sldMk cId="919446293" sldId="288"/>
            <ac:spMk id="134" creationId="{C87457BA-E93F-4D5C-A9DF-940902BD2AA3}"/>
          </ac:spMkLst>
        </pc:spChg>
        <pc:spChg chg="add mod">
          <ac:chgData name="Estelle Lefrancois" userId="S::estelle.bourgeoisat@etu.umontpellier.fr::23451398-6c36-4265-ab9c-5e4c54e32212" providerId="AD" clId="Web-{D3ABD283-B9E6-4C9C-9A22-54BDF358CC0F}" dt="2021-08-20T13:37:13.900" v="458" actId="1076"/>
          <ac:spMkLst>
            <pc:docMk/>
            <pc:sldMk cId="919446293" sldId="288"/>
            <ac:spMk id="147" creationId="{518B5526-F50B-4F06-A87C-1B133EC606B3}"/>
          </ac:spMkLst>
        </pc:spChg>
        <pc:grpChg chg="add del">
          <ac:chgData name="Estelle Lefrancois" userId="S::estelle.bourgeoisat@etu.umontpellier.fr::23451398-6c36-4265-ab9c-5e4c54e32212" providerId="AD" clId="Web-{D3ABD283-B9E6-4C9C-9A22-54BDF358CC0F}" dt="2021-08-20T13:31:18.141" v="401"/>
          <ac:grpSpMkLst>
            <pc:docMk/>
            <pc:sldMk cId="919446293" sldId="288"/>
            <ac:grpSpMk id="11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3ABD283-B9E6-4C9C-9A22-54BDF358CC0F}" dt="2021-08-20T13:31:18.141" v="401"/>
          <ac:grpSpMkLst>
            <pc:docMk/>
            <pc:sldMk cId="919446293" sldId="288"/>
            <ac:grpSpMk id="22" creationId="{AC552FEA-472E-4E74-B31D-531852C1908D}"/>
          </ac:grpSpMkLst>
        </pc:grpChg>
        <pc:grpChg chg="add">
          <ac:chgData name="Estelle Lefrancois" userId="S::estelle.bourgeoisat@etu.umontpellier.fr::23451398-6c36-4265-ab9c-5e4c54e32212" providerId="AD" clId="Web-{D3ABD283-B9E6-4C9C-9A22-54BDF358CC0F}" dt="2021-08-20T13:31:18.141" v="401"/>
          <ac:grpSpMkLst>
            <pc:docMk/>
            <pc:sldMk cId="919446293" sldId="288"/>
            <ac:grpSpMk id="39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D3ABD283-B9E6-4C9C-9A22-54BDF358CC0F}" dt="2021-08-20T13:31:18.141" v="401"/>
          <ac:grpSpMkLst>
            <pc:docMk/>
            <pc:sldMk cId="919446293" sldId="288"/>
            <ac:grpSpMk id="50" creationId="{AC552FEA-472E-4E74-B31D-531852C1908D}"/>
          </ac:grpSpMkLst>
        </pc:grpChg>
        <pc:grpChg chg="add">
          <ac:chgData name="Estelle Lefrancois" userId="S::estelle.bourgeoisat@etu.umontpellier.fr::23451398-6c36-4265-ab9c-5e4c54e32212" providerId="AD" clId="Web-{D3ABD283-B9E6-4C9C-9A22-54BDF358CC0F}" dt="2021-08-20T13:31:18.141" v="401"/>
          <ac:grpSpMkLst>
            <pc:docMk/>
            <pc:sldMk cId="919446293" sldId="288"/>
            <ac:grpSpMk id="60" creationId="{C5035748-E666-464D-B95F-ED8146346809}"/>
          </ac:grpSpMkLst>
        </pc:grpChg>
        <pc:graphicFrameChg chg="add mod modGraphic">
          <ac:chgData name="Estelle Lefrancois" userId="S::estelle.bourgeoisat@etu.umontpellier.fr::23451398-6c36-4265-ab9c-5e4c54e32212" providerId="AD" clId="Web-{D3ABD283-B9E6-4C9C-9A22-54BDF358CC0F}" dt="2021-08-20T13:37:29.619" v="460" actId="20577"/>
          <ac:graphicFrameMkLst>
            <pc:docMk/>
            <pc:sldMk cId="919446293" sldId="288"/>
            <ac:graphicFrameMk id="4" creationId="{DC67DA0A-FDFD-4FFC-98F7-E10A2759A68D}"/>
          </ac:graphicFrameMkLst>
        </pc:graphicFrameChg>
        <pc:graphicFrameChg chg="add del mod">
          <ac:chgData name="Estelle Lefrancois" userId="S::estelle.bourgeoisat@etu.umontpellier.fr::23451398-6c36-4265-ab9c-5e4c54e32212" providerId="AD" clId="Web-{D3ABD283-B9E6-4C9C-9A22-54BDF358CC0F}" dt="2021-08-20T13:33:12.440" v="415"/>
          <ac:graphicFrameMkLst>
            <pc:docMk/>
            <pc:sldMk cId="919446293" sldId="288"/>
            <ac:graphicFrameMk id="106" creationId="{797FD32C-70BB-4059-BDE6-C71BFCF9D8EA}"/>
          </ac:graphicFrameMkLst>
        </pc:graphicFrameChg>
        <pc:graphicFrameChg chg="add del">
          <ac:chgData name="Estelle Lefrancois" userId="S::estelle.bourgeoisat@etu.umontpellier.fr::23451398-6c36-4265-ab9c-5e4c54e32212" providerId="AD" clId="Web-{D3ABD283-B9E6-4C9C-9A22-54BDF358CC0F}" dt="2021-08-20T13:33:25.550" v="418"/>
          <ac:graphicFrameMkLst>
            <pc:docMk/>
            <pc:sldMk cId="919446293" sldId="288"/>
            <ac:graphicFrameMk id="122" creationId="{14B3529A-56E0-433C-95DE-DD8646F8C60F}"/>
          </ac:graphicFrameMkLst>
        </pc:graphicFrameChg>
        <pc:cxnChg chg="add del">
          <ac:chgData name="Estelle Lefrancois" userId="S::estelle.bourgeoisat@etu.umontpellier.fr::23451398-6c36-4265-ab9c-5e4c54e32212" providerId="AD" clId="Web-{D3ABD283-B9E6-4C9C-9A22-54BDF358CC0F}" dt="2021-08-20T13:34:02.395" v="425"/>
          <ac:cxnSpMkLst>
            <pc:docMk/>
            <pc:sldMk cId="919446293" sldId="288"/>
            <ac:cxnSpMk id="135" creationId="{E463F9D3-95E2-4BB0-B7AB-728EAE0E23AE}"/>
          </ac:cxnSpMkLst>
        </pc:cxnChg>
        <pc:cxnChg chg="add mod">
          <ac:chgData name="Estelle Lefrancois" userId="S::estelle.bourgeoisat@etu.umontpellier.fr::23451398-6c36-4265-ab9c-5e4c54e32212" providerId="AD" clId="Web-{D3ABD283-B9E6-4C9C-9A22-54BDF358CC0F}" dt="2021-08-20T13:37:09.900" v="457" actId="14100"/>
          <ac:cxnSpMkLst>
            <pc:docMk/>
            <pc:sldMk cId="919446293" sldId="288"/>
            <ac:cxnSpMk id="144" creationId="{B0FEE7B8-C5EF-4120-BFF7-F65C1F485BE5}"/>
          </ac:cxnSpMkLst>
        </pc:cxnChg>
        <pc:cxnChg chg="add mod">
          <ac:chgData name="Estelle Lefrancois" userId="S::estelle.bourgeoisat@etu.umontpellier.fr::23451398-6c36-4265-ab9c-5e4c54e32212" providerId="AD" clId="Web-{D3ABD283-B9E6-4C9C-9A22-54BDF358CC0F}" dt="2021-08-20T13:36:58.884" v="455" actId="14100"/>
          <ac:cxnSpMkLst>
            <pc:docMk/>
            <pc:sldMk cId="919446293" sldId="288"/>
            <ac:cxnSpMk id="145" creationId="{9F0950C8-71D4-409C-B911-493FDA8BFCAA}"/>
          </ac:cxnSpMkLst>
        </pc:cxnChg>
      </pc:sldChg>
      <pc:sldChg chg="addSp delSp modSp new mod setBg">
        <pc:chgData name="Estelle Lefrancois" userId="S::estelle.bourgeoisat@etu.umontpellier.fr::23451398-6c36-4265-ab9c-5e4c54e32212" providerId="AD" clId="Web-{D3ABD283-B9E6-4C9C-9A22-54BDF358CC0F}" dt="2021-08-20T13:43:09.990" v="486"/>
        <pc:sldMkLst>
          <pc:docMk/>
          <pc:sldMk cId="1657657567" sldId="289"/>
        </pc:sldMkLst>
        <pc:spChg chg="mod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2" creationId="{CD229285-60A1-4129-B16E-A4744DEEDB7F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7" creationId="{435959F4-53DA-47FF-BC24-1E5B75C69876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18" creationId="{59226104-0061-4319-8237-9C001BF85D49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28" creationId="{A5D0B0D3-D735-4619-AA45-B57B791E1744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30" creationId="{D1DEB8A1-0BB8-48FD-8739-36D42B5F2E9C}"/>
          </ac:spMkLst>
        </pc:spChg>
        <pc:spChg chg="add del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40" creationId="{8E888BFA-FA2E-44AF-9D7B-16D609CD43A8}"/>
          </ac:spMkLst>
        </pc:spChg>
        <pc:spChg chg="add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54" creationId="{435959F4-53DA-47FF-BC24-1E5B75C69876}"/>
          </ac:spMkLst>
        </pc:spChg>
        <pc:spChg chg="add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65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75" creationId="{E20BB609-EF92-42DB-836C-0699A590B5CF}"/>
          </ac:spMkLst>
        </pc:spChg>
        <pc:spChg chg="add">
          <ac:chgData name="Estelle Lefrancois" userId="S::estelle.bourgeoisat@etu.umontpellier.fr::23451398-6c36-4265-ab9c-5e4c54e32212" providerId="AD" clId="Web-{D3ABD283-B9E6-4C9C-9A22-54BDF358CC0F}" dt="2021-08-20T13:43:09.990" v="486"/>
          <ac:spMkLst>
            <pc:docMk/>
            <pc:sldMk cId="1657657567" sldId="289"/>
            <ac:spMk id="85" creationId="{11E84B46-9597-410B-A51F-E2E0F2FAFB5B}"/>
          </ac:spMkLst>
        </pc:spChg>
        <pc:grpChg chg="add del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9" creationId="{A7CF83E8-F6F0-41E3-B580-7412A04DDFB5}"/>
          </ac:grpSpMkLst>
        </pc:grpChg>
        <pc:grpChg chg="add del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20" creationId="{51B01909-73B8-4486-A749-C643B1D7E361}"/>
          </ac:grpSpMkLst>
        </pc:grpChg>
        <pc:grpChg chg="add del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32" creationId="{06B4C967-D337-479B-87CA-7587B7FCFF5E}"/>
          </ac:grpSpMkLst>
        </pc:grpChg>
        <pc:grpChg chg="add del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42" creationId="{67CE019E-45F4-43D5-9AB7-9B668C6E6AD6}"/>
          </ac:grpSpMkLst>
        </pc:grpChg>
        <pc:grpChg chg="add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56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67" creationId="{51B01909-73B8-4486-A749-C643B1D7E361}"/>
          </ac:grpSpMkLst>
        </pc:grpChg>
        <pc:grpChg chg="add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77" creationId="{674FBD09-398F-4886-8D52-3CCAB16ED12F}"/>
          </ac:grpSpMkLst>
        </pc:grpChg>
        <pc:grpChg chg="add">
          <ac:chgData name="Estelle Lefrancois" userId="S::estelle.bourgeoisat@etu.umontpellier.fr::23451398-6c36-4265-ab9c-5e4c54e32212" providerId="AD" clId="Web-{D3ABD283-B9E6-4C9C-9A22-54BDF358CC0F}" dt="2021-08-20T13:43:09.990" v="486"/>
          <ac:grpSpMkLst>
            <pc:docMk/>
            <pc:sldMk cId="1657657567" sldId="289"/>
            <ac:grpSpMk id="87" creationId="{3D4FD378-E29E-4996-A8B0-11E2368A6E83}"/>
          </ac:grpSpMkLst>
        </pc:grpChg>
        <pc:picChg chg="add mod">
          <ac:chgData name="Estelle Lefrancois" userId="S::estelle.bourgeoisat@etu.umontpellier.fr::23451398-6c36-4265-ab9c-5e4c54e32212" providerId="AD" clId="Web-{D3ABD283-B9E6-4C9C-9A22-54BDF358CC0F}" dt="2021-08-20T13:43:09.990" v="486"/>
          <ac:picMkLst>
            <pc:docMk/>
            <pc:sldMk cId="1657657567" sldId="289"/>
            <ac:picMk id="3" creationId="{4271C77F-1BAF-430B-B263-FAAA347688B8}"/>
          </ac:picMkLst>
        </pc:picChg>
      </pc:sldChg>
    </pc:docChg>
  </pc:docChgLst>
  <pc:docChgLst>
    <pc:chgData name="Estelle Lefrancois" userId="S::estelle.bourgeoisat@etu.umontpellier.fr::23451398-6c36-4265-ab9c-5e4c54e32212" providerId="AD" clId="Web-{3F00E787-046B-9A0F-DB43-20613E121EBE}"/>
    <pc:docChg chg="addSld delSld modSld sldOrd">
      <pc:chgData name="Estelle Lefrancois" userId="S::estelle.bourgeoisat@etu.umontpellier.fr::23451398-6c36-4265-ab9c-5e4c54e32212" providerId="AD" clId="Web-{3F00E787-046B-9A0F-DB43-20613E121EBE}" dt="2021-08-24T14:46:05.797" v="1680" actId="20577"/>
      <pc:docMkLst>
        <pc:docMk/>
      </pc:docMkLst>
      <pc:sldChg chg="addSp delSp modSp">
        <pc:chgData name="Estelle Lefrancois" userId="S::estelle.bourgeoisat@etu.umontpellier.fr::23451398-6c36-4265-ab9c-5e4c54e32212" providerId="AD" clId="Web-{3F00E787-046B-9A0F-DB43-20613E121EBE}" dt="2021-08-24T10:42:41.974" v="653"/>
        <pc:sldMkLst>
          <pc:docMk/>
          <pc:sldMk cId="1222445890" sldId="257"/>
        </pc:sldMkLst>
        <pc:spChg chg="mod">
          <ac:chgData name="Estelle Lefrancois" userId="S::estelle.bourgeoisat@etu.umontpellier.fr::23451398-6c36-4265-ab9c-5e4c54e32212" providerId="AD" clId="Web-{3F00E787-046B-9A0F-DB43-20613E121EBE}" dt="2021-08-24T10:39:22.374" v="641" actId="20577"/>
          <ac:spMkLst>
            <pc:docMk/>
            <pc:sldMk cId="1222445890" sldId="257"/>
            <ac:spMk id="3" creationId="{14F9E948-A82F-4891-9986-5096BA3747CC}"/>
          </ac:spMkLst>
        </pc:spChg>
        <pc:spChg chg="add del">
          <ac:chgData name="Estelle Lefrancois" userId="S::estelle.bourgeoisat@etu.umontpellier.fr::23451398-6c36-4265-ab9c-5e4c54e32212" providerId="AD" clId="Web-{3F00E787-046B-9A0F-DB43-20613E121EBE}" dt="2021-08-24T10:42:41.974" v="653"/>
          <ac:spMkLst>
            <pc:docMk/>
            <pc:sldMk cId="1222445890" sldId="257"/>
            <ac:spMk id="5" creationId="{C7853A3E-5E32-4BB7-B8BF-08D4085D5CFC}"/>
          </ac:spMkLst>
        </pc:spChg>
      </pc:sldChg>
      <pc:sldChg chg="addSp delSp modSp modNotes">
        <pc:chgData name="Estelle Lefrancois" userId="S::estelle.bourgeoisat@etu.umontpellier.fr::23451398-6c36-4265-ab9c-5e4c54e32212" providerId="AD" clId="Web-{3F00E787-046B-9A0F-DB43-20613E121EBE}" dt="2021-08-24T13:09:37.312" v="1381"/>
        <pc:sldMkLst>
          <pc:docMk/>
          <pc:sldMk cId="1634645072" sldId="258"/>
        </pc:sldMkLst>
        <pc:spChg chg="del">
          <ac:chgData name="Estelle Lefrancois" userId="S::estelle.bourgeoisat@etu.umontpellier.fr::23451398-6c36-4265-ab9c-5e4c54e32212" providerId="AD" clId="Web-{3F00E787-046B-9A0F-DB43-20613E121EBE}" dt="2021-08-24T10:40:30.563" v="643"/>
          <ac:spMkLst>
            <pc:docMk/>
            <pc:sldMk cId="1634645072" sldId="258"/>
            <ac:spMk id="41" creationId="{40FA43D3-D34B-4BC7-80D0-F3E75A222AC6}"/>
          </ac:spMkLst>
        </pc:spChg>
        <pc:spChg chg="mod">
          <ac:chgData name="Estelle Lefrancois" userId="S::estelle.bourgeoisat@etu.umontpellier.fr::23451398-6c36-4265-ab9c-5e4c54e32212" providerId="AD" clId="Web-{3F00E787-046B-9A0F-DB43-20613E121EBE}" dt="2021-08-24T12:58:05.359" v="1235" actId="1076"/>
          <ac:spMkLst>
            <pc:docMk/>
            <pc:sldMk cId="1634645072" sldId="258"/>
            <ac:spMk id="1606" creationId="{80559BA7-6687-406A-B18D-3C99D12333B5}"/>
          </ac:spMkLst>
        </pc:spChg>
        <pc:spChg chg="mod">
          <ac:chgData name="Estelle Lefrancois" userId="S::estelle.bourgeoisat@etu.umontpellier.fr::23451398-6c36-4265-ab9c-5e4c54e32212" providerId="AD" clId="Web-{3F00E787-046B-9A0F-DB43-20613E121EBE}" dt="2021-08-24T12:56:58.623" v="1225" actId="1076"/>
          <ac:spMkLst>
            <pc:docMk/>
            <pc:sldMk cId="1634645072" sldId="258"/>
            <ac:spMk id="1672" creationId="{0AF91680-BB6E-44AE-9646-F23BF143DC92}"/>
          </ac:spMkLst>
        </pc:spChg>
        <pc:spChg chg="mod">
          <ac:chgData name="Estelle Lefrancois" userId="S::estelle.bourgeoisat@etu.umontpellier.fr::23451398-6c36-4265-ab9c-5e4c54e32212" providerId="AD" clId="Web-{3F00E787-046B-9A0F-DB43-20613E121EBE}" dt="2021-08-24T13:04:20.617" v="1331" actId="1076"/>
          <ac:spMkLst>
            <pc:docMk/>
            <pc:sldMk cId="1634645072" sldId="258"/>
            <ac:spMk id="1674" creationId="{26B14394-D8D8-4284-9EDB-27798EE2D63A}"/>
          </ac:spMkLst>
        </pc:spChg>
        <pc:spChg chg="add">
          <ac:chgData name="Estelle Lefrancois" userId="S::estelle.bourgeoisat@etu.umontpellier.fr::23451398-6c36-4265-ab9c-5e4c54e32212" providerId="AD" clId="Web-{3F00E787-046B-9A0F-DB43-20613E121EBE}" dt="2021-08-24T10:42:19.426" v="652"/>
          <ac:spMkLst>
            <pc:docMk/>
            <pc:sldMk cId="1634645072" sldId="258"/>
            <ac:spMk id="1696" creationId="{8AE32280-9365-43EA-8DCF-1951F96D9B5F}"/>
          </ac:spMkLst>
        </pc:spChg>
        <pc:graphicFrameChg chg="mod modGraphic">
          <ac:chgData name="Estelle Lefrancois" userId="S::estelle.bourgeoisat@etu.umontpellier.fr::23451398-6c36-4265-ab9c-5e4c54e32212" providerId="AD" clId="Web-{3F00E787-046B-9A0F-DB43-20613E121EBE}" dt="2021-08-24T12:57:42.343" v="1229" actId="14100"/>
          <ac:graphicFrameMkLst>
            <pc:docMk/>
            <pc:sldMk cId="1634645072" sldId="258"/>
            <ac:graphicFrameMk id="6" creationId="{EFCA6EC0-5D14-4E36-A870-05949CD42251}"/>
          </ac:graphicFrameMkLst>
        </pc:graphicFrameChg>
        <pc:picChg chg="mod">
          <ac:chgData name="Estelle Lefrancois" userId="S::estelle.bourgeoisat@etu.umontpellier.fr::23451398-6c36-4265-ab9c-5e4c54e32212" providerId="AD" clId="Web-{3F00E787-046B-9A0F-DB43-20613E121EBE}" dt="2021-08-24T12:57:50.093" v="1231" actId="1076"/>
          <ac:picMkLst>
            <pc:docMk/>
            <pc:sldMk cId="1634645072" sldId="258"/>
            <ac:picMk id="5" creationId="{CAA5356F-6887-4287-A236-CFDBC361B68F}"/>
          </ac:picMkLst>
        </pc:picChg>
      </pc:sldChg>
      <pc:sldChg chg="modSp modNotes">
        <pc:chgData name="Estelle Lefrancois" userId="S::estelle.bourgeoisat@etu.umontpellier.fr::23451398-6c36-4265-ab9c-5e4c54e32212" providerId="AD" clId="Web-{3F00E787-046B-9A0F-DB43-20613E121EBE}" dt="2021-08-24T11:06:57.284" v="1198"/>
        <pc:sldMkLst>
          <pc:docMk/>
          <pc:sldMk cId="3979482439" sldId="265"/>
        </pc:sldMkLst>
        <pc:spChg chg="mod">
          <ac:chgData name="Estelle Lefrancois" userId="S::estelle.bourgeoisat@etu.umontpellier.fr::23451398-6c36-4265-ab9c-5e4c54e32212" providerId="AD" clId="Web-{3F00E787-046B-9A0F-DB43-20613E121EBE}" dt="2021-08-24T11:04:14.623" v="1140" actId="20577"/>
          <ac:spMkLst>
            <pc:docMk/>
            <pc:sldMk cId="3979482439" sldId="265"/>
            <ac:spMk id="4" creationId="{35C9E910-4761-47FF-8533-C07BC683FEF8}"/>
          </ac:spMkLst>
        </pc:spChg>
      </pc:sldChg>
      <pc:sldChg chg="del">
        <pc:chgData name="Estelle Lefrancois" userId="S::estelle.bourgeoisat@etu.umontpellier.fr::23451398-6c36-4265-ab9c-5e4c54e32212" providerId="AD" clId="Web-{3F00E787-046B-9A0F-DB43-20613E121EBE}" dt="2021-08-24T12:51:25.725" v="1222"/>
        <pc:sldMkLst>
          <pc:docMk/>
          <pc:sldMk cId="361397274" sldId="268"/>
        </pc:sldMkLst>
      </pc:sldChg>
      <pc:sldChg chg="modNotes">
        <pc:chgData name="Estelle Lefrancois" userId="S::estelle.bourgeoisat@etu.umontpellier.fr::23451398-6c36-4265-ab9c-5e4c54e32212" providerId="AD" clId="Web-{3F00E787-046B-9A0F-DB43-20613E121EBE}" dt="2021-08-24T14:28:24.909" v="1429"/>
        <pc:sldMkLst>
          <pc:docMk/>
          <pc:sldMk cId="3528308292" sldId="272"/>
        </pc:sldMkLst>
      </pc:sldChg>
      <pc:sldChg chg="addSp modNotes">
        <pc:chgData name="Estelle Lefrancois" userId="S::estelle.bourgeoisat@etu.umontpellier.fr::23451398-6c36-4265-ab9c-5e4c54e32212" providerId="AD" clId="Web-{3F00E787-046B-9A0F-DB43-20613E121EBE}" dt="2021-08-24T14:28:01.533" v="1427"/>
        <pc:sldMkLst>
          <pc:docMk/>
          <pc:sldMk cId="4091310644" sldId="277"/>
        </pc:sldMkLst>
        <pc:spChg chg="add">
          <ac:chgData name="Estelle Lefrancois" userId="S::estelle.bourgeoisat@etu.umontpellier.fr::23451398-6c36-4265-ab9c-5e4c54e32212" providerId="AD" clId="Web-{3F00E787-046B-9A0F-DB43-20613E121EBE}" dt="2021-08-24T14:28:01.518" v="1426"/>
          <ac:spMkLst>
            <pc:docMk/>
            <pc:sldMk cId="4091310644" sldId="277"/>
            <ac:spMk id="3" creationId="{1DF5F260-4E22-43E7-AD3C-A4F4C4637FEA}"/>
          </ac:spMkLst>
        </pc:spChg>
        <pc:spChg chg="add">
          <ac:chgData name="Estelle Lefrancois" userId="S::estelle.bourgeoisat@etu.umontpellier.fr::23451398-6c36-4265-ab9c-5e4c54e32212" providerId="AD" clId="Web-{3F00E787-046B-9A0F-DB43-20613E121EBE}" dt="2021-08-24T14:28:01.533" v="1427"/>
          <ac:spMkLst>
            <pc:docMk/>
            <pc:sldMk cId="4091310644" sldId="277"/>
            <ac:spMk id="4" creationId="{D261DBB8-F075-406C-8A16-E70E97AF1A7D}"/>
          </ac:spMkLst>
        </pc:spChg>
      </pc:sldChg>
      <pc:sldChg chg="addSp delSp modSp">
        <pc:chgData name="Estelle Lefrancois" userId="S::estelle.bourgeoisat@etu.umontpellier.fr::23451398-6c36-4265-ab9c-5e4c54e32212" providerId="AD" clId="Web-{3F00E787-046B-9A0F-DB43-20613E121EBE}" dt="2021-08-24T14:29:40.552" v="1440" actId="1076"/>
        <pc:sldMkLst>
          <pc:docMk/>
          <pc:sldMk cId="3545937102" sldId="278"/>
        </pc:sldMkLst>
        <pc:picChg chg="add del">
          <ac:chgData name="Estelle Lefrancois" userId="S::estelle.bourgeoisat@etu.umontpellier.fr::23451398-6c36-4265-ab9c-5e4c54e32212" providerId="AD" clId="Web-{3F00E787-046B-9A0F-DB43-20613E121EBE}" dt="2021-08-24T14:29:36.161" v="1439"/>
          <ac:picMkLst>
            <pc:docMk/>
            <pc:sldMk cId="3545937102" sldId="278"/>
            <ac:picMk id="3" creationId="{8ECE5CA2-3A01-45AA-8264-417A5FC15EEA}"/>
          </ac:picMkLst>
        </pc:picChg>
        <pc:picChg chg="add del mod">
          <ac:chgData name="Estelle Lefrancois" userId="S::estelle.bourgeoisat@etu.umontpellier.fr::23451398-6c36-4265-ab9c-5e4c54e32212" providerId="AD" clId="Web-{3F00E787-046B-9A0F-DB43-20613E121EBE}" dt="2021-08-24T14:29:08.942" v="1432"/>
          <ac:picMkLst>
            <pc:docMk/>
            <pc:sldMk cId="3545937102" sldId="278"/>
            <ac:picMk id="6" creationId="{4EE89F02-FA8E-48A0-87CB-1DBBC41BB166}"/>
          </ac:picMkLst>
        </pc:picChg>
        <pc:picChg chg="add mod">
          <ac:chgData name="Estelle Lefrancois" userId="S::estelle.bourgeoisat@etu.umontpellier.fr::23451398-6c36-4265-ab9c-5e4c54e32212" providerId="AD" clId="Web-{3F00E787-046B-9A0F-DB43-20613E121EBE}" dt="2021-08-24T14:29:40.552" v="1440" actId="1076"/>
          <ac:picMkLst>
            <pc:docMk/>
            <pc:sldMk cId="3545937102" sldId="278"/>
            <ac:picMk id="7" creationId="{2367F3A7-B67A-48B1-BB2D-78A372208A72}"/>
          </ac:picMkLst>
        </pc:picChg>
      </pc:sldChg>
      <pc:sldChg chg="modSp">
        <pc:chgData name="Estelle Lefrancois" userId="S::estelle.bourgeoisat@etu.umontpellier.fr::23451398-6c36-4265-ab9c-5e4c54e32212" providerId="AD" clId="Web-{3F00E787-046B-9A0F-DB43-20613E121EBE}" dt="2021-08-24T14:30:29.225" v="1455" actId="20577"/>
        <pc:sldMkLst>
          <pc:docMk/>
          <pc:sldMk cId="3044867084" sldId="279"/>
        </pc:sldMkLst>
        <pc:spChg chg="mod">
          <ac:chgData name="Estelle Lefrancois" userId="S::estelle.bourgeoisat@etu.umontpellier.fr::23451398-6c36-4265-ab9c-5e4c54e32212" providerId="AD" clId="Web-{3F00E787-046B-9A0F-DB43-20613E121EBE}" dt="2021-08-24T14:30:29.225" v="1455" actId="20577"/>
          <ac:spMkLst>
            <pc:docMk/>
            <pc:sldMk cId="3044867084" sldId="279"/>
            <ac:spMk id="4" creationId="{12D6AD6B-0CB4-45CF-840A-F53E2B5713B2}"/>
          </ac:spMkLst>
        </pc:spChg>
      </pc:sldChg>
      <pc:sldChg chg="del">
        <pc:chgData name="Estelle Lefrancois" userId="S::estelle.bourgeoisat@etu.umontpellier.fr::23451398-6c36-4265-ab9c-5e4c54e32212" providerId="AD" clId="Web-{3F00E787-046B-9A0F-DB43-20613E121EBE}" dt="2021-08-24T14:28:06.424" v="1428"/>
        <pc:sldMkLst>
          <pc:docMk/>
          <pc:sldMk cId="681377957" sldId="281"/>
        </pc:sldMkLst>
      </pc:sldChg>
      <pc:sldChg chg="addSp modSp">
        <pc:chgData name="Estelle Lefrancois" userId="S::estelle.bourgeoisat@etu.umontpellier.fr::23451398-6c36-4265-ab9c-5e4c54e32212" providerId="AD" clId="Web-{3F00E787-046B-9A0F-DB43-20613E121EBE}" dt="2021-08-24T12:51:14.616" v="1221" actId="14100"/>
        <pc:sldMkLst>
          <pc:docMk/>
          <pc:sldMk cId="3736440223" sldId="284"/>
        </pc:sldMkLst>
        <pc:spChg chg="add mod">
          <ac:chgData name="Estelle Lefrancois" userId="S::estelle.bourgeoisat@etu.umontpellier.fr::23451398-6c36-4265-ab9c-5e4c54e32212" providerId="AD" clId="Web-{3F00E787-046B-9A0F-DB43-20613E121EBE}" dt="2021-08-24T12:51:14.616" v="1221" actId="14100"/>
          <ac:spMkLst>
            <pc:docMk/>
            <pc:sldMk cId="3736440223" sldId="284"/>
            <ac:spMk id="2" creationId="{A1E71954-48DA-4AA8-9B21-87863C4DCD94}"/>
          </ac:spMkLst>
        </pc:spChg>
      </pc:sldChg>
      <pc:sldChg chg="delSp">
        <pc:chgData name="Estelle Lefrancois" userId="S::estelle.bourgeoisat@etu.umontpellier.fr::23451398-6c36-4265-ab9c-5e4c54e32212" providerId="AD" clId="Web-{3F00E787-046B-9A0F-DB43-20613E121EBE}" dt="2021-08-24T14:37:32.283" v="1456"/>
        <pc:sldMkLst>
          <pc:docMk/>
          <pc:sldMk cId="2252723939" sldId="285"/>
        </pc:sldMkLst>
        <pc:spChg chg="del">
          <ac:chgData name="Estelle Lefrancois" userId="S::estelle.bourgeoisat@etu.umontpellier.fr::23451398-6c36-4265-ab9c-5e4c54e32212" providerId="AD" clId="Web-{3F00E787-046B-9A0F-DB43-20613E121EBE}" dt="2021-08-24T14:37:32.283" v="1456"/>
          <ac:spMkLst>
            <pc:docMk/>
            <pc:sldMk cId="2252723939" sldId="285"/>
            <ac:spMk id="3" creationId="{00D8B759-2B8E-41B0-B000-A366FE0D9813}"/>
          </ac:spMkLst>
        </pc:spChg>
      </pc:sldChg>
      <pc:sldChg chg="modSp modNotes">
        <pc:chgData name="Estelle Lefrancois" userId="S::estelle.bourgeoisat@etu.umontpellier.fr::23451398-6c36-4265-ab9c-5e4c54e32212" providerId="AD" clId="Web-{3F00E787-046B-9A0F-DB43-20613E121EBE}" dt="2021-08-24T14:46:05.797" v="1680" actId="20577"/>
        <pc:sldMkLst>
          <pc:docMk/>
          <pc:sldMk cId="2974905770" sldId="287"/>
        </pc:sldMkLst>
        <pc:spChg chg="mod">
          <ac:chgData name="Estelle Lefrancois" userId="S::estelle.bourgeoisat@etu.umontpellier.fr::23451398-6c36-4265-ab9c-5e4c54e32212" providerId="AD" clId="Web-{3F00E787-046B-9A0F-DB43-20613E121EBE}" dt="2021-08-24T14:46:05.797" v="1680" actId="20577"/>
          <ac:spMkLst>
            <pc:docMk/>
            <pc:sldMk cId="2974905770" sldId="287"/>
            <ac:spMk id="5" creationId="{1B9B4EC7-47EB-49AB-B8B9-50F917209738}"/>
          </ac:spMkLst>
        </pc:spChg>
      </pc:sldChg>
      <pc:sldChg chg="modNotes">
        <pc:chgData name="Estelle Lefrancois" userId="S::estelle.bourgeoisat@etu.umontpellier.fr::23451398-6c36-4265-ab9c-5e4c54e32212" providerId="AD" clId="Web-{3F00E787-046B-9A0F-DB43-20613E121EBE}" dt="2021-08-24T12:48:57.769" v="1200"/>
        <pc:sldMkLst>
          <pc:docMk/>
          <pc:sldMk cId="553754152" sldId="293"/>
        </pc:sldMkLst>
      </pc:sldChg>
      <pc:sldChg chg="addSp delSp modSp del modNotes">
        <pc:chgData name="Estelle Lefrancois" userId="S::estelle.bourgeoisat@etu.umontpellier.fr::23451398-6c36-4265-ab9c-5e4c54e32212" providerId="AD" clId="Web-{3F00E787-046B-9A0F-DB43-20613E121EBE}" dt="2021-08-24T11:03:02.793" v="1124"/>
        <pc:sldMkLst>
          <pc:docMk/>
          <pc:sldMk cId="2245461023" sldId="294"/>
        </pc:sldMkLst>
        <pc:spChg chg="mod">
          <ac:chgData name="Estelle Lefrancois" userId="S::estelle.bourgeoisat@etu.umontpellier.fr::23451398-6c36-4265-ab9c-5e4c54e32212" providerId="AD" clId="Web-{3F00E787-046B-9A0F-DB43-20613E121EBE}" dt="2021-08-24T10:42:09.535" v="650" actId="1076"/>
          <ac:spMkLst>
            <pc:docMk/>
            <pc:sldMk cId="2245461023" sldId="294"/>
            <ac:spMk id="41" creationId="{40FA43D3-D34B-4BC7-80D0-F3E75A222AC6}"/>
          </ac:spMkLst>
        </pc:spChg>
        <pc:spChg chg="add mod">
          <ac:chgData name="Estelle Lefrancois" userId="S::estelle.bourgeoisat@etu.umontpellier.fr::23451398-6c36-4265-ab9c-5e4c54e32212" providerId="AD" clId="Web-{3F00E787-046B-9A0F-DB43-20613E121EBE}" dt="2021-08-24T10:57:24.673" v="1074" actId="14100"/>
          <ac:spMkLst>
            <pc:docMk/>
            <pc:sldMk cId="2245461023" sldId="294"/>
            <ac:spMk id="183" creationId="{A2B516BF-CC44-4A03-BCE6-1F6E8E7640A8}"/>
          </ac:spMkLst>
        </pc:spChg>
        <pc:graphicFrameChg chg="del modGraphic">
          <ac:chgData name="Estelle Lefrancois" userId="S::estelle.bourgeoisat@etu.umontpellier.fr::23451398-6c36-4265-ab9c-5e4c54e32212" providerId="AD" clId="Web-{3F00E787-046B-9A0F-DB43-20613E121EBE}" dt="2021-08-24T10:56:30.202" v="1065"/>
          <ac:graphicFrameMkLst>
            <pc:docMk/>
            <pc:sldMk cId="2245461023" sldId="294"/>
            <ac:graphicFrameMk id="53" creationId="{955365BE-AA59-49C9-89F1-618EE6F848A3}"/>
          </ac:graphicFrameMkLst>
        </pc:graphicFrameChg>
        <pc:graphicFrameChg chg="add del mod modGraphic">
          <ac:chgData name="Estelle Lefrancois" userId="S::estelle.bourgeoisat@etu.umontpellier.fr::23451398-6c36-4265-ab9c-5e4c54e32212" providerId="AD" clId="Web-{3F00E787-046B-9A0F-DB43-20613E121EBE}" dt="2021-08-24T10:56:49.484" v="1067"/>
          <ac:graphicFrameMkLst>
            <pc:docMk/>
            <pc:sldMk cId="2245461023" sldId="294"/>
            <ac:graphicFrameMk id="175" creationId="{59D2017F-BEDF-40BA-AD7D-6E2B9FAA81E8}"/>
          </ac:graphicFrameMkLst>
        </pc:graphicFrameChg>
      </pc:sldChg>
      <pc:sldChg chg="addSp delSp modSp add ord replId modNotes">
        <pc:chgData name="Estelle Lefrancois" userId="S::estelle.bourgeoisat@etu.umontpellier.fr::23451398-6c36-4265-ab9c-5e4c54e32212" providerId="AD" clId="Web-{3F00E787-046B-9A0F-DB43-20613E121EBE}" dt="2021-08-24T13:16:12.024" v="1422" actId="1076"/>
        <pc:sldMkLst>
          <pc:docMk/>
          <pc:sldMk cId="176750618" sldId="295"/>
        </pc:sldMkLst>
        <pc:spChg chg="mod">
          <ac:chgData name="Estelle Lefrancois" userId="S::estelle.bourgeoisat@etu.umontpellier.fr::23451398-6c36-4265-ab9c-5e4c54e32212" providerId="AD" clId="Web-{3F00E787-046B-9A0F-DB43-20613E121EBE}" dt="2021-08-24T10:59:29.177" v="1090"/>
          <ac:spMkLst>
            <pc:docMk/>
            <pc:sldMk cId="176750618" sldId="295"/>
            <ac:spMk id="2" creationId="{8E9C1F3C-ACA2-45DF-A3E5-948C2C72428E}"/>
          </ac:spMkLst>
        </pc:spChg>
        <pc:spChg chg="del mod">
          <ac:chgData name="Estelle Lefrancois" userId="S::estelle.bourgeoisat@etu.umontpellier.fr::23451398-6c36-4265-ab9c-5e4c54e32212" providerId="AD" clId="Web-{3F00E787-046B-9A0F-DB43-20613E121EBE}" dt="2021-08-24T10:58:53.129" v="1082"/>
          <ac:spMkLst>
            <pc:docMk/>
            <pc:sldMk cId="176750618" sldId="295"/>
            <ac:spMk id="3" creationId="{14F9E948-A82F-4891-9986-5096BA3747CC}"/>
          </ac:spMkLst>
        </pc:spChg>
        <pc:spChg chg="add mod">
          <ac:chgData name="Estelle Lefrancois" userId="S::estelle.bourgeoisat@etu.umontpellier.fr::23451398-6c36-4265-ab9c-5e4c54e32212" providerId="AD" clId="Web-{3F00E787-046B-9A0F-DB43-20613E121EBE}" dt="2021-08-24T11:01:54.509" v="1117" actId="1076"/>
          <ac:spMkLst>
            <pc:docMk/>
            <pc:sldMk cId="176750618" sldId="295"/>
            <ac:spMk id="43" creationId="{C0F24FEB-B3BD-45E6-A569-E3215495443F}"/>
          </ac:spMkLst>
        </pc:spChg>
        <pc:spChg chg="add mod">
          <ac:chgData name="Estelle Lefrancois" userId="S::estelle.bourgeoisat@etu.umontpellier.fr::23451398-6c36-4265-ab9c-5e4c54e32212" providerId="AD" clId="Web-{3F00E787-046B-9A0F-DB43-20613E121EBE}" dt="2021-08-24T11:01:54.509" v="1118" actId="1076"/>
          <ac:spMkLst>
            <pc:docMk/>
            <pc:sldMk cId="176750618" sldId="295"/>
            <ac:spMk id="44" creationId="{76967C09-A2B0-45C1-9791-12E30D1D3B21}"/>
          </ac:spMkLst>
        </pc:spChg>
        <pc:spChg chg="add del">
          <ac:chgData name="Estelle Lefrancois" userId="S::estelle.bourgeoisat@etu.umontpellier.fr::23451398-6c36-4265-ab9c-5e4c54e32212" providerId="AD" clId="Web-{3F00E787-046B-9A0F-DB43-20613E121EBE}" dt="2021-08-24T10:59:29.177" v="1090"/>
          <ac:spMkLst>
            <pc:docMk/>
            <pc:sldMk cId="176750618" sldId="295"/>
            <ac:spMk id="59" creationId="{142D98E1-37D2-4470-BF74-845E897954C6}"/>
          </ac:spMkLst>
        </pc:spChg>
        <pc:spChg chg="add del">
          <ac:chgData name="Estelle Lefrancois" userId="S::estelle.bourgeoisat@etu.umontpellier.fr::23451398-6c36-4265-ab9c-5e4c54e32212" providerId="AD" clId="Web-{3F00E787-046B-9A0F-DB43-20613E121EBE}" dt="2021-08-24T10:59:29.177" v="1090"/>
          <ac:spMkLst>
            <pc:docMk/>
            <pc:sldMk cId="176750618" sldId="295"/>
            <ac:spMk id="61" creationId="{E9BFB270-A887-4B62-B243-50F92509AD58}"/>
          </ac:spMkLst>
        </pc:spChg>
        <pc:spChg chg="add del">
          <ac:chgData name="Estelle Lefrancois" userId="S::estelle.bourgeoisat@etu.umontpellier.fr::23451398-6c36-4265-ab9c-5e4c54e32212" providerId="AD" clId="Web-{3F00E787-046B-9A0F-DB43-20613E121EBE}" dt="2021-08-24T10:59:29.177" v="1090"/>
          <ac:spMkLst>
            <pc:docMk/>
            <pc:sldMk cId="176750618" sldId="295"/>
            <ac:spMk id="71" creationId="{E1BEDD21-8CC9-4E04-B8CF-CE59786DFB3A}"/>
          </ac:spMkLst>
        </pc:spChg>
        <pc:spChg chg="add">
          <ac:chgData name="Estelle Lefrancois" userId="S::estelle.bourgeoisat@etu.umontpellier.fr::23451398-6c36-4265-ab9c-5e4c54e32212" providerId="AD" clId="Web-{3F00E787-046B-9A0F-DB43-20613E121EBE}" dt="2021-08-24T10:59:29.177" v="1090"/>
          <ac:spMkLst>
            <pc:docMk/>
            <pc:sldMk cId="176750618" sldId="295"/>
            <ac:spMk id="84" creationId="{142D98E1-37D2-4470-BF74-845E897954C6}"/>
          </ac:spMkLst>
        </pc:spChg>
        <pc:spChg chg="add del">
          <ac:chgData name="Estelle Lefrancois" userId="S::estelle.bourgeoisat@etu.umontpellier.fr::23451398-6c36-4265-ab9c-5e4c54e32212" providerId="AD" clId="Web-{3F00E787-046B-9A0F-DB43-20613E121EBE}" dt="2021-08-24T10:58:53.051" v="1081"/>
          <ac:spMkLst>
            <pc:docMk/>
            <pc:sldMk cId="176750618" sldId="295"/>
            <ac:spMk id="85" creationId="{142D98E1-37D2-4470-BF74-845E897954C6}"/>
          </ac:spMkLst>
        </pc:spChg>
        <pc:spChg chg="add del">
          <ac:chgData name="Estelle Lefrancois" userId="S::estelle.bourgeoisat@etu.umontpellier.fr::23451398-6c36-4265-ab9c-5e4c54e32212" providerId="AD" clId="Web-{3F00E787-046B-9A0F-DB43-20613E121EBE}" dt="2021-08-24T10:58:53.051" v="1081"/>
          <ac:spMkLst>
            <pc:docMk/>
            <pc:sldMk cId="176750618" sldId="295"/>
            <ac:spMk id="87" creationId="{3AB5BF24-836F-4A13-AAE6-3EEB92256D25}"/>
          </ac:spMkLst>
        </pc:spChg>
        <pc:spChg chg="del">
          <ac:chgData name="Estelle Lefrancois" userId="S::estelle.bourgeoisat@etu.umontpellier.fr::23451398-6c36-4265-ab9c-5e4c54e32212" providerId="AD" clId="Web-{3F00E787-046B-9A0F-DB43-20613E121EBE}" dt="2021-08-24T11:01:21.602" v="1108"/>
          <ac:spMkLst>
            <pc:docMk/>
            <pc:sldMk cId="176750618" sldId="295"/>
            <ac:spMk id="95" creationId="{8E83D65E-8C50-430E-8331-F293349EF6AE}"/>
          </ac:spMkLst>
        </pc:spChg>
        <pc:spChg chg="add del">
          <ac:chgData name="Estelle Lefrancois" userId="S::estelle.bourgeoisat@etu.umontpellier.fr::23451398-6c36-4265-ab9c-5e4c54e32212" providerId="AD" clId="Web-{3F00E787-046B-9A0F-DB43-20613E121EBE}" dt="2021-08-24T10:58:53.051" v="1081"/>
          <ac:spMkLst>
            <pc:docMk/>
            <pc:sldMk cId="176750618" sldId="295"/>
            <ac:spMk id="97" creationId="{01AB72E4-85FE-4925-94E8-F8DC756A0A07}"/>
          </ac:spMkLst>
        </pc:spChg>
        <pc:grpChg chg="add del">
          <ac:chgData name="Estelle Lefrancois" userId="S::estelle.bourgeoisat@etu.umontpellier.fr::23451398-6c36-4265-ab9c-5e4c54e32212" providerId="AD" clId="Web-{3F00E787-046B-9A0F-DB43-20613E121EBE}" dt="2021-08-24T10:59:29.177" v="1090"/>
          <ac:grpSpMkLst>
            <pc:docMk/>
            <pc:sldMk cId="176750618" sldId="295"/>
            <ac:grpSpMk id="63" creationId="{2EDC2578-BDB0-4118-975D-CFCE02823D48}"/>
          </ac:grpSpMkLst>
        </pc:grpChg>
        <pc:grpChg chg="add del">
          <ac:chgData name="Estelle Lefrancois" userId="S::estelle.bourgeoisat@etu.umontpellier.fr::23451398-6c36-4265-ab9c-5e4c54e32212" providerId="AD" clId="Web-{3F00E787-046B-9A0F-DB43-20613E121EBE}" dt="2021-08-24T10:59:29.177" v="1090"/>
          <ac:grpSpMkLst>
            <pc:docMk/>
            <pc:sldMk cId="176750618" sldId="295"/>
            <ac:grpSpMk id="73" creationId="{3B108AF4-088E-4064-B983-46D04AE2E231}"/>
          </ac:grpSpMkLst>
        </pc:grpChg>
        <pc:grpChg chg="add">
          <ac:chgData name="Estelle Lefrancois" userId="S::estelle.bourgeoisat@etu.umontpellier.fr::23451398-6c36-4265-ab9c-5e4c54e32212" providerId="AD" clId="Web-{3F00E787-046B-9A0F-DB43-20613E121EBE}" dt="2021-08-24T10:59:29.177" v="1090"/>
          <ac:grpSpMkLst>
            <pc:docMk/>
            <pc:sldMk cId="176750618" sldId="295"/>
            <ac:grpSpMk id="86" creationId="{C5035748-E666-464D-B95F-ED8146346809}"/>
          </ac:grpSpMkLst>
        </pc:grpChg>
        <pc:grpChg chg="add del">
          <ac:chgData name="Estelle Lefrancois" userId="S::estelle.bourgeoisat@etu.umontpellier.fr::23451398-6c36-4265-ab9c-5e4c54e32212" providerId="AD" clId="Web-{3F00E787-046B-9A0F-DB43-20613E121EBE}" dt="2021-08-24T10:58:53.051" v="1081"/>
          <ac:grpSpMkLst>
            <pc:docMk/>
            <pc:sldMk cId="176750618" sldId="295"/>
            <ac:grpSpMk id="89" creationId="{AFA309B8-3551-4D00-8F72-F8224F39C893}"/>
          </ac:grpSpMkLst>
        </pc:grpChg>
        <pc:grpChg chg="add del">
          <ac:chgData name="Estelle Lefrancois" userId="S::estelle.bourgeoisat@etu.umontpellier.fr::23451398-6c36-4265-ab9c-5e4c54e32212" providerId="AD" clId="Web-{3F00E787-046B-9A0F-DB43-20613E121EBE}" dt="2021-08-24T10:58:53.051" v="1081"/>
          <ac:grpSpMkLst>
            <pc:docMk/>
            <pc:sldMk cId="176750618" sldId="295"/>
            <ac:grpSpMk id="99" creationId="{2B5F2BAA-9430-49D4-AFB2-873C0C5B32F0}"/>
          </ac:grpSpMkLst>
        </pc:grpChg>
        <pc:graphicFrameChg chg="add mod modGraphic">
          <ac:chgData name="Estelle Lefrancois" userId="S::estelle.bourgeoisat@etu.umontpellier.fr::23451398-6c36-4265-ab9c-5e4c54e32212" providerId="AD" clId="Web-{3F00E787-046B-9A0F-DB43-20613E121EBE}" dt="2021-08-24T11:02:45.917" v="1123" actId="20577"/>
          <ac:graphicFrameMkLst>
            <pc:docMk/>
            <pc:sldMk cId="176750618" sldId="295"/>
            <ac:graphicFrameMk id="82" creationId="{717BEE1C-67F2-4902-BCBD-C2083514B6A3}"/>
          </ac:graphicFrameMkLst>
        </pc:graphicFrameChg>
        <pc:picChg chg="del">
          <ac:chgData name="Estelle Lefrancois" userId="S::estelle.bourgeoisat@etu.umontpellier.fr::23451398-6c36-4265-ab9c-5e4c54e32212" providerId="AD" clId="Web-{3F00E787-046B-9A0F-DB43-20613E121EBE}" dt="2021-08-24T10:58:34.581" v="1079"/>
          <ac:picMkLst>
            <pc:docMk/>
            <pc:sldMk cId="176750618" sldId="295"/>
            <ac:picMk id="4" creationId="{7746D8E3-3647-4837-B534-CBCF9D8B840C}"/>
          </ac:picMkLst>
        </pc:picChg>
        <pc:cxnChg chg="add mod">
          <ac:chgData name="Estelle Lefrancois" userId="S::estelle.bourgeoisat@etu.umontpellier.fr::23451398-6c36-4265-ab9c-5e4c54e32212" providerId="AD" clId="Web-{3F00E787-046B-9A0F-DB43-20613E121EBE}" dt="2021-08-24T13:16:12.024" v="1422" actId="1076"/>
          <ac:cxnSpMkLst>
            <pc:docMk/>
            <pc:sldMk cId="176750618" sldId="295"/>
            <ac:cxnSpMk id="7" creationId="{C5EA465C-A16F-4CD5-95DF-637024A4D612}"/>
          </ac:cxnSpMkLst>
        </pc:cxnChg>
        <pc:cxnChg chg="add mod">
          <ac:chgData name="Estelle Lefrancois" userId="S::estelle.bourgeoisat@etu.umontpellier.fr::23451398-6c36-4265-ab9c-5e4c54e32212" providerId="AD" clId="Web-{3F00E787-046B-9A0F-DB43-20613E121EBE}" dt="2021-08-24T11:01:54.494" v="1115" actId="1076"/>
          <ac:cxnSpMkLst>
            <pc:docMk/>
            <pc:sldMk cId="176750618" sldId="295"/>
            <ac:cxnSpMk id="41" creationId="{2331CF39-E7BD-4BFB-B0D5-5B8457D9FA83}"/>
          </ac:cxnSpMkLst>
        </pc:cxnChg>
        <pc:cxnChg chg="add del mod">
          <ac:chgData name="Estelle Lefrancois" userId="S::estelle.bourgeoisat@etu.umontpellier.fr::23451398-6c36-4265-ab9c-5e4c54e32212" providerId="AD" clId="Web-{3F00E787-046B-9A0F-DB43-20613E121EBE}" dt="2021-08-24T13:16:07.993" v="1420"/>
          <ac:cxnSpMkLst>
            <pc:docMk/>
            <pc:sldMk cId="176750618" sldId="295"/>
            <ac:cxnSpMk id="42" creationId="{4A8A41C0-01E3-482A-8B34-88F9B501DFA8}"/>
          </ac:cxnSpMkLst>
        </pc:cxnChg>
      </pc:sldChg>
      <pc:sldChg chg="del">
        <pc:chgData name="Estelle Lefrancois" userId="S::estelle.bourgeoisat@etu.umontpellier.fr::23451398-6c36-4265-ab9c-5e4c54e32212" providerId="AD" clId="Web-{3F00E787-046B-9A0F-DB43-20613E121EBE}" dt="2021-08-24T10:13:16.529" v="0"/>
        <pc:sldMkLst>
          <pc:docMk/>
          <pc:sldMk cId="3603619988" sldId="295"/>
        </pc:sldMkLst>
      </pc:sldChg>
      <pc:sldChg chg="delSp modSp add ord replId">
        <pc:chgData name="Estelle Lefrancois" userId="S::estelle.bourgeoisat@etu.umontpellier.fr::23451398-6c36-4265-ab9c-5e4c54e32212" providerId="AD" clId="Web-{3F00E787-046B-9A0F-DB43-20613E121EBE}" dt="2021-08-24T13:14:42.053" v="1409"/>
        <pc:sldMkLst>
          <pc:docMk/>
          <pc:sldMk cId="2795699815" sldId="296"/>
        </pc:sldMkLst>
        <pc:spChg chg="del">
          <ac:chgData name="Estelle Lefrancois" userId="S::estelle.bourgeoisat@etu.umontpellier.fr::23451398-6c36-4265-ab9c-5e4c54e32212" providerId="AD" clId="Web-{3F00E787-046B-9A0F-DB43-20613E121EBE}" dt="2021-08-24T13:14:32.256" v="1405"/>
          <ac:spMkLst>
            <pc:docMk/>
            <pc:sldMk cId="2795699815" sldId="296"/>
            <ac:spMk id="43" creationId="{C0F24FEB-B3BD-45E6-A569-E3215495443F}"/>
          </ac:spMkLst>
        </pc:spChg>
        <pc:spChg chg="del">
          <ac:chgData name="Estelle Lefrancois" userId="S::estelle.bourgeoisat@etu.umontpellier.fr::23451398-6c36-4265-ab9c-5e4c54e32212" providerId="AD" clId="Web-{3F00E787-046B-9A0F-DB43-20613E121EBE}" dt="2021-08-24T13:14:36.569" v="1408"/>
          <ac:spMkLst>
            <pc:docMk/>
            <pc:sldMk cId="2795699815" sldId="296"/>
            <ac:spMk id="44" creationId="{76967C09-A2B0-45C1-9791-12E30D1D3B21}"/>
          </ac:spMkLst>
        </pc:spChg>
        <pc:graphicFrameChg chg="modGraphic">
          <ac:chgData name="Estelle Lefrancois" userId="S::estelle.bourgeoisat@etu.umontpellier.fr::23451398-6c36-4265-ab9c-5e4c54e32212" providerId="AD" clId="Web-{3F00E787-046B-9A0F-DB43-20613E121EBE}" dt="2021-08-24T13:14:29.850" v="1404" actId="20577"/>
          <ac:graphicFrameMkLst>
            <pc:docMk/>
            <pc:sldMk cId="2795699815" sldId="296"/>
            <ac:graphicFrameMk id="82" creationId="{717BEE1C-67F2-4902-BCBD-C2083514B6A3}"/>
          </ac:graphicFrameMkLst>
        </pc:graphicFrameChg>
        <pc:cxnChg chg="del">
          <ac:chgData name="Estelle Lefrancois" userId="S::estelle.bourgeoisat@etu.umontpellier.fr::23451398-6c36-4265-ab9c-5e4c54e32212" providerId="AD" clId="Web-{3F00E787-046B-9A0F-DB43-20613E121EBE}" dt="2021-08-24T13:14:34.990" v="1407"/>
          <ac:cxnSpMkLst>
            <pc:docMk/>
            <pc:sldMk cId="2795699815" sldId="296"/>
            <ac:cxnSpMk id="41" creationId="{2331CF39-E7BD-4BFB-B0D5-5B8457D9FA83}"/>
          </ac:cxnSpMkLst>
        </pc:cxnChg>
        <pc:cxnChg chg="del">
          <ac:chgData name="Estelle Lefrancois" userId="S::estelle.bourgeoisat@etu.umontpellier.fr::23451398-6c36-4265-ab9c-5e4c54e32212" providerId="AD" clId="Web-{3F00E787-046B-9A0F-DB43-20613E121EBE}" dt="2021-08-24T13:14:33.772" v="1406"/>
          <ac:cxnSpMkLst>
            <pc:docMk/>
            <pc:sldMk cId="2795699815" sldId="296"/>
            <ac:cxnSpMk id="42" creationId="{4A8A41C0-01E3-482A-8B34-88F9B501DFA8}"/>
          </ac:cxnSpMkLst>
        </pc:cxnChg>
      </pc:sldChg>
      <pc:sldChg chg="addSp modSp add replId">
        <pc:chgData name="Estelle Lefrancois" userId="S::estelle.bourgeoisat@etu.umontpellier.fr::23451398-6c36-4265-ab9c-5e4c54e32212" providerId="AD" clId="Web-{3F00E787-046B-9A0F-DB43-20613E121EBE}" dt="2021-08-24T13:15:58.649" v="1419" actId="14100"/>
        <pc:sldMkLst>
          <pc:docMk/>
          <pc:sldMk cId="3859330698" sldId="297"/>
        </pc:sldMkLst>
        <pc:spChg chg="add mod">
          <ac:chgData name="Estelle Lefrancois" userId="S::estelle.bourgeoisat@etu.umontpellier.fr::23451398-6c36-4265-ab9c-5e4c54e32212" providerId="AD" clId="Web-{3F00E787-046B-9A0F-DB43-20613E121EBE}" dt="2021-08-24T13:15:38.836" v="1417" actId="1076"/>
          <ac:spMkLst>
            <pc:docMk/>
            <pc:sldMk cId="3859330698" sldId="297"/>
            <ac:spMk id="9" creationId="{F7DB2825-727B-4B42-86F4-1824EECF04E2}"/>
          </ac:spMkLst>
        </pc:spChg>
        <pc:spChg chg="add mod">
          <ac:chgData name="Estelle Lefrancois" userId="S::estelle.bourgeoisat@etu.umontpellier.fr::23451398-6c36-4265-ab9c-5e4c54e32212" providerId="AD" clId="Web-{3F00E787-046B-9A0F-DB43-20613E121EBE}" dt="2021-08-24T13:15:38.851" v="1418" actId="1076"/>
          <ac:spMkLst>
            <pc:docMk/>
            <pc:sldMk cId="3859330698" sldId="297"/>
            <ac:spMk id="10" creationId="{BBD7E616-3687-40E9-95E6-F614C2DC85D8}"/>
          </ac:spMkLst>
        </pc:spChg>
        <pc:cxnChg chg="add mod">
          <ac:chgData name="Estelle Lefrancois" userId="S::estelle.bourgeoisat@etu.umontpellier.fr::23451398-6c36-4265-ab9c-5e4c54e32212" providerId="AD" clId="Web-{3F00E787-046B-9A0F-DB43-20613E121EBE}" dt="2021-08-24T13:15:38.820" v="1415" actId="1076"/>
          <ac:cxnSpMkLst>
            <pc:docMk/>
            <pc:sldMk cId="3859330698" sldId="297"/>
            <ac:cxnSpMk id="7" creationId="{18336281-F08A-4FCF-8AE5-5002E934F154}"/>
          </ac:cxnSpMkLst>
        </pc:cxnChg>
        <pc:cxnChg chg="add mod">
          <ac:chgData name="Estelle Lefrancois" userId="S::estelle.bourgeoisat@etu.umontpellier.fr::23451398-6c36-4265-ab9c-5e4c54e32212" providerId="AD" clId="Web-{3F00E787-046B-9A0F-DB43-20613E121EBE}" dt="2021-08-24T13:15:58.649" v="1419" actId="14100"/>
          <ac:cxnSpMkLst>
            <pc:docMk/>
            <pc:sldMk cId="3859330698" sldId="297"/>
            <ac:cxnSpMk id="8" creationId="{D9B502F9-9242-4C21-BB83-AC7A0360B62C}"/>
          </ac:cxnSpMkLst>
        </pc:cxnChg>
      </pc:sldChg>
    </pc:docChg>
  </pc:docChgLst>
  <pc:docChgLst>
    <pc:chgData name="Estelle Lefrancois" userId="S::estelle.bourgeoisat@etu.umontpellier.fr::23451398-6c36-4265-ab9c-5e4c54e32212" providerId="AD" clId="Web-{35C42FFD-80AA-4794-BA04-B62379C922A9}"/>
    <pc:docChg chg="addSld delSld modSld">
      <pc:chgData name="Estelle Lefrancois" userId="S::estelle.bourgeoisat@etu.umontpellier.fr::23451398-6c36-4265-ab9c-5e4c54e32212" providerId="AD" clId="Web-{35C42FFD-80AA-4794-BA04-B62379C922A9}" dt="2021-08-26T12:22:39.820" v="3027"/>
      <pc:docMkLst>
        <pc:docMk/>
      </pc:docMkLst>
      <pc:sldChg chg="modNotes">
        <pc:chgData name="Estelle Lefrancois" userId="S::estelle.bourgeoisat@etu.umontpellier.fr::23451398-6c36-4265-ab9c-5e4c54e32212" providerId="AD" clId="Web-{35C42FFD-80AA-4794-BA04-B62379C922A9}" dt="2021-08-26T10:49:31.286" v="1950"/>
        <pc:sldMkLst>
          <pc:docMk/>
          <pc:sldMk cId="1634645072" sldId="258"/>
        </pc:sldMkLst>
      </pc:sldChg>
      <pc:sldChg chg="addSp delSp modSp modNotes">
        <pc:chgData name="Estelle Lefrancois" userId="S::estelle.bourgeoisat@etu.umontpellier.fr::23451398-6c36-4265-ab9c-5e4c54e32212" providerId="AD" clId="Web-{35C42FFD-80AA-4794-BA04-B62379C922A9}" dt="2021-08-26T11:50:58.193" v="2510" actId="1076"/>
        <pc:sldMkLst>
          <pc:docMk/>
          <pc:sldMk cId="2786565935" sldId="264"/>
        </pc:sldMkLst>
        <pc:spChg chg="mod">
          <ac:chgData name="Estelle Lefrancois" userId="S::estelle.bourgeoisat@etu.umontpellier.fr::23451398-6c36-4265-ab9c-5e4c54e32212" providerId="AD" clId="Web-{35C42FFD-80AA-4794-BA04-B62379C922A9}" dt="2021-08-26T07:58:47.734" v="547" actId="20577"/>
          <ac:spMkLst>
            <pc:docMk/>
            <pc:sldMk cId="2786565935" sldId="264"/>
            <ac:spMk id="38" creationId="{4B9B8A8C-874A-4788-9D84-2A1F08BBFAF3}"/>
          </ac:spMkLst>
        </pc:spChg>
        <pc:picChg chg="del">
          <ac:chgData name="Estelle Lefrancois" userId="S::estelle.bourgeoisat@etu.umontpellier.fr::23451398-6c36-4265-ab9c-5e4c54e32212" providerId="AD" clId="Web-{35C42FFD-80AA-4794-BA04-B62379C922A9}" dt="2021-08-26T11:49:48.254" v="2507"/>
          <ac:picMkLst>
            <pc:docMk/>
            <pc:sldMk cId="2786565935" sldId="264"/>
            <ac:picMk id="2" creationId="{736603DB-7ECB-4910-BCDC-0379254E62D0}"/>
          </ac:picMkLst>
        </pc:picChg>
        <pc:picChg chg="add mod">
          <ac:chgData name="Estelle Lefrancois" userId="S::estelle.bourgeoisat@etu.umontpellier.fr::23451398-6c36-4265-ab9c-5e4c54e32212" providerId="AD" clId="Web-{35C42FFD-80AA-4794-BA04-B62379C922A9}" dt="2021-08-26T11:50:58.193" v="2510" actId="1076"/>
          <ac:picMkLst>
            <pc:docMk/>
            <pc:sldMk cId="2786565935" sldId="264"/>
            <ac:picMk id="3" creationId="{76F943C6-71A1-41A2-B144-785B245132B1}"/>
          </ac:picMkLst>
        </pc:picChg>
      </pc:sldChg>
      <pc:sldChg chg="addSp delSp modSp addAnim modAnim modNotes">
        <pc:chgData name="Estelle Lefrancois" userId="S::estelle.bourgeoisat@etu.umontpellier.fr::23451398-6c36-4265-ab9c-5e4c54e32212" providerId="AD" clId="Web-{35C42FFD-80AA-4794-BA04-B62379C922A9}" dt="2021-08-26T11:45:00.293" v="2501"/>
        <pc:sldMkLst>
          <pc:docMk/>
          <pc:sldMk cId="3979482439" sldId="265"/>
        </pc:sldMkLst>
        <pc:spChg chg="add del mod">
          <ac:chgData name="Estelle Lefrancois" userId="S::estelle.bourgeoisat@etu.umontpellier.fr::23451398-6c36-4265-ab9c-5e4c54e32212" providerId="AD" clId="Web-{35C42FFD-80AA-4794-BA04-B62379C922A9}" dt="2021-08-26T07:50:34.176" v="429"/>
          <ac:spMkLst>
            <pc:docMk/>
            <pc:sldMk cId="3979482439" sldId="265"/>
            <ac:spMk id="2" creationId="{CEE53C1C-5DA7-4BFF-88DB-43CB3E9C2748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11:43:45.370" v="2497" actId="20577"/>
          <ac:spMkLst>
            <pc:docMk/>
            <pc:sldMk cId="3979482439" sldId="265"/>
            <ac:spMk id="4" creationId="{35C9E910-4761-47FF-8533-C07BC683FEF8}"/>
          </ac:spMkLst>
        </pc:spChg>
        <pc:spChg chg="add del mod">
          <ac:chgData name="Estelle Lefrancois" userId="S::estelle.bourgeoisat@etu.umontpellier.fr::23451398-6c36-4265-ab9c-5e4c54e32212" providerId="AD" clId="Web-{35C42FFD-80AA-4794-BA04-B62379C922A9}" dt="2021-08-26T07:50:53.067" v="433"/>
          <ac:spMkLst>
            <pc:docMk/>
            <pc:sldMk cId="3979482439" sldId="265"/>
            <ac:spMk id="5" creationId="{E64D92E7-7A83-4CFF-97DB-ABF7F7BB4820}"/>
          </ac:spMkLst>
        </pc:spChg>
        <pc:spChg chg="add del mod">
          <ac:chgData name="Estelle Lefrancois" userId="S::estelle.bourgeoisat@etu.umontpellier.fr::23451398-6c36-4265-ab9c-5e4c54e32212" providerId="AD" clId="Web-{35C42FFD-80AA-4794-BA04-B62379C922A9}" dt="2021-08-26T07:52:25.601" v="445"/>
          <ac:spMkLst>
            <pc:docMk/>
            <pc:sldMk cId="3979482439" sldId="265"/>
            <ac:spMk id="6" creationId="{F925DCDA-6802-459C-A1C0-F0893A52C5A4}"/>
          </ac:spMkLst>
        </pc:spChg>
        <pc:spChg chg="add del mod">
          <ac:chgData name="Estelle Lefrancois" userId="S::estelle.bourgeoisat@etu.umontpellier.fr::23451398-6c36-4265-ab9c-5e4c54e32212" providerId="AD" clId="Web-{35C42FFD-80AA-4794-BA04-B62379C922A9}" dt="2021-08-26T07:51:44.069" v="441"/>
          <ac:spMkLst>
            <pc:docMk/>
            <pc:sldMk cId="3979482439" sldId="265"/>
            <ac:spMk id="8" creationId="{7AAA0667-72C3-49DC-87FA-B81497D34767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07:52:30.101" v="458" actId="20577"/>
          <ac:spMkLst>
            <pc:docMk/>
            <pc:sldMk cId="3979482439" sldId="265"/>
            <ac:spMk id="19" creationId="{FC575E58-6D4C-41FC-A097-612DC4B3071A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07:52:49.148" v="462" actId="20577"/>
          <ac:spMkLst>
            <pc:docMk/>
            <pc:sldMk cId="3979482439" sldId="265"/>
            <ac:spMk id="51" creationId="{63D28DDD-4D97-404E-8341-4B39BAFDE46C}"/>
          </ac:spMkLst>
        </pc:spChg>
      </pc:sldChg>
      <pc:sldChg chg="modSp">
        <pc:chgData name="Estelle Lefrancois" userId="S::estelle.bourgeoisat@etu.umontpellier.fr::23451398-6c36-4265-ab9c-5e4c54e32212" providerId="AD" clId="Web-{35C42FFD-80AA-4794-BA04-B62379C922A9}" dt="2021-08-26T12:14:15.213" v="2867" actId="1076"/>
        <pc:sldMkLst>
          <pc:docMk/>
          <pc:sldMk cId="4171272374" sldId="266"/>
        </pc:sldMkLst>
        <pc:spChg chg="mod">
          <ac:chgData name="Estelle Lefrancois" userId="S::estelle.bourgeoisat@etu.umontpellier.fr::23451398-6c36-4265-ab9c-5e4c54e32212" providerId="AD" clId="Web-{35C42FFD-80AA-4794-BA04-B62379C922A9}" dt="2021-08-26T12:14:15.213" v="2867" actId="1076"/>
          <ac:spMkLst>
            <pc:docMk/>
            <pc:sldMk cId="4171272374" sldId="266"/>
            <ac:spMk id="327" creationId="{F637A72F-5455-434C-8189-2F8D883284B5}"/>
          </ac:spMkLst>
        </pc:spChg>
      </pc:sldChg>
      <pc:sldChg chg="addSp modSp modNotes">
        <pc:chgData name="Estelle Lefrancois" userId="S::estelle.bourgeoisat@etu.umontpellier.fr::23451398-6c36-4265-ab9c-5e4c54e32212" providerId="AD" clId="Web-{35C42FFD-80AA-4794-BA04-B62379C922A9}" dt="2021-08-26T08:07:44.949" v="734" actId="1076"/>
        <pc:sldMkLst>
          <pc:docMk/>
          <pc:sldMk cId="10707416" sldId="275"/>
        </pc:sldMkLst>
        <pc:spChg chg="add mod">
          <ac:chgData name="Estelle Lefrancois" userId="S::estelle.bourgeoisat@etu.umontpellier.fr::23451398-6c36-4265-ab9c-5e4c54e32212" providerId="AD" clId="Web-{35C42FFD-80AA-4794-BA04-B62379C922A9}" dt="2021-08-26T08:07:44.949" v="734" actId="1076"/>
          <ac:spMkLst>
            <pc:docMk/>
            <pc:sldMk cId="10707416" sldId="275"/>
            <ac:spMk id="3" creationId="{1D182785-48E4-47FE-A599-89D5FD00AC2D}"/>
          </ac:spMkLst>
        </pc:spChg>
      </pc:sldChg>
      <pc:sldChg chg="addSp delSp modSp modNotes">
        <pc:chgData name="Estelle Lefrancois" userId="S::estelle.bourgeoisat@etu.umontpellier.fr::23451398-6c36-4265-ab9c-5e4c54e32212" providerId="AD" clId="Web-{35C42FFD-80AA-4794-BA04-B62379C922A9}" dt="2021-08-26T11:58:23.377" v="2627"/>
        <pc:sldMkLst>
          <pc:docMk/>
          <pc:sldMk cId="4091310644" sldId="277"/>
        </pc:sldMkLst>
        <pc:spChg chg="mod">
          <ac:chgData name="Estelle Lefrancois" userId="S::estelle.bourgeoisat@etu.umontpellier.fr::23451398-6c36-4265-ab9c-5e4c54e32212" providerId="AD" clId="Web-{35C42FFD-80AA-4794-BA04-B62379C922A9}" dt="2021-08-26T11:54:54.809" v="2539" actId="20577"/>
          <ac:spMkLst>
            <pc:docMk/>
            <pc:sldMk cId="4091310644" sldId="277"/>
            <ac:spMk id="2" creationId="{CDC4A22A-0EB0-4FF1-B7A0-B5B536BA325F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08:19:14.870" v="762" actId="14100"/>
          <ac:spMkLst>
            <pc:docMk/>
            <pc:sldMk cId="4091310644" sldId="277"/>
            <ac:spMk id="3" creationId="{1DF5F260-4E22-43E7-AD3C-A4F4C4637FEA}"/>
          </ac:spMkLst>
        </pc:spChg>
        <pc:spChg chg="del mod">
          <ac:chgData name="Estelle Lefrancois" userId="S::estelle.bourgeoisat@etu.umontpellier.fr::23451398-6c36-4265-ab9c-5e4c54e32212" providerId="AD" clId="Web-{35C42FFD-80AA-4794-BA04-B62379C922A9}" dt="2021-08-26T08:29:45.353" v="1141"/>
          <ac:spMkLst>
            <pc:docMk/>
            <pc:sldMk cId="4091310644" sldId="277"/>
            <ac:spMk id="4" creationId="{D261DBB8-F075-406C-8A16-E70E97AF1A7D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08:30:06.353" v="1143" actId="20577"/>
          <ac:spMkLst>
            <pc:docMk/>
            <pc:sldMk cId="4091310644" sldId="277"/>
            <ac:spMk id="5" creationId="{38BA7B09-A5E4-4141-9FC6-4A6DF74A323A}"/>
          </ac:spMkLst>
        </pc:spChg>
        <pc:spChg chg="add del mod">
          <ac:chgData name="Estelle Lefrancois" userId="S::estelle.bourgeoisat@etu.umontpellier.fr::23451398-6c36-4265-ab9c-5e4c54e32212" providerId="AD" clId="Web-{35C42FFD-80AA-4794-BA04-B62379C922A9}" dt="2021-08-26T08:17:13.133" v="740"/>
          <ac:spMkLst>
            <pc:docMk/>
            <pc:sldMk cId="4091310644" sldId="277"/>
            <ac:spMk id="6" creationId="{E7A88E55-C31D-4918-AC81-8DF0169E6501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08:19:34.433" v="765" actId="14100"/>
          <ac:spMkLst>
            <pc:docMk/>
            <pc:sldMk cId="4091310644" sldId="277"/>
            <ac:spMk id="10" creationId="{5AE20638-5EF9-4A16-B84D-A034F99F05CB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08:18:33.291" v="754" actId="1076"/>
          <ac:spMkLst>
            <pc:docMk/>
            <pc:sldMk cId="4091310644" sldId="277"/>
            <ac:spMk id="60" creationId="{7407139E-8C02-43A8-9D76-80644CC5DAC0}"/>
          </ac:spMkLst>
        </pc:spChg>
        <pc:picChg chg="del">
          <ac:chgData name="Estelle Lefrancois" userId="S::estelle.bourgeoisat@etu.umontpellier.fr::23451398-6c36-4265-ab9c-5e4c54e32212" providerId="AD" clId="Web-{35C42FFD-80AA-4794-BA04-B62379C922A9}" dt="2021-08-26T08:17:53.556" v="744"/>
          <ac:picMkLst>
            <pc:docMk/>
            <pc:sldMk cId="4091310644" sldId="277"/>
            <ac:picMk id="7" creationId="{6A70B9D4-4172-43CF-8C89-30D757003244}"/>
          </ac:picMkLst>
        </pc:picChg>
        <pc:picChg chg="add mod ord">
          <ac:chgData name="Estelle Lefrancois" userId="S::estelle.bourgeoisat@etu.umontpellier.fr::23451398-6c36-4265-ab9c-5e4c54e32212" providerId="AD" clId="Web-{35C42FFD-80AA-4794-BA04-B62379C922A9}" dt="2021-08-26T08:18:28.385" v="753" actId="1076"/>
          <ac:picMkLst>
            <pc:docMk/>
            <pc:sldMk cId="4091310644" sldId="277"/>
            <ac:picMk id="8" creationId="{2DB35EF5-2FA1-43B9-8383-88BF9DAA2714}"/>
          </ac:picMkLst>
        </pc:picChg>
      </pc:sldChg>
      <pc:sldChg chg="addSp delSp modSp">
        <pc:chgData name="Estelle Lefrancois" userId="S::estelle.bourgeoisat@etu.umontpellier.fr::23451398-6c36-4265-ab9c-5e4c54e32212" providerId="AD" clId="Web-{35C42FFD-80AA-4794-BA04-B62379C922A9}" dt="2021-08-26T12:13:06.821" v="2859" actId="1076"/>
        <pc:sldMkLst>
          <pc:docMk/>
          <pc:sldMk cId="3044867084" sldId="279"/>
        </pc:sldMkLst>
        <pc:spChg chg="del mod">
          <ac:chgData name="Estelle Lefrancois" userId="S::estelle.bourgeoisat@etu.umontpellier.fr::23451398-6c36-4265-ab9c-5e4c54e32212" providerId="AD" clId="Web-{35C42FFD-80AA-4794-BA04-B62379C922A9}" dt="2021-08-26T12:11:01.912" v="2836"/>
          <ac:spMkLst>
            <pc:docMk/>
            <pc:sldMk cId="3044867084" sldId="279"/>
            <ac:spMk id="4" creationId="{12D6AD6B-0CB4-45CF-840A-F53E2B5713B2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12:12:35.914" v="2857" actId="20577"/>
          <ac:spMkLst>
            <pc:docMk/>
            <pc:sldMk cId="3044867084" sldId="279"/>
            <ac:spMk id="5" creationId="{38BA7B09-A5E4-4141-9FC6-4A6DF74A323A}"/>
          </ac:spMkLst>
        </pc:spChg>
        <pc:graphicFrameChg chg="add mod modGraphic">
          <ac:chgData name="Estelle Lefrancois" userId="S::estelle.bourgeoisat@etu.umontpellier.fr::23451398-6c36-4265-ab9c-5e4c54e32212" providerId="AD" clId="Web-{35C42FFD-80AA-4794-BA04-B62379C922A9}" dt="2021-08-26T12:13:06.821" v="2859" actId="1076"/>
          <ac:graphicFrameMkLst>
            <pc:docMk/>
            <pc:sldMk cId="3044867084" sldId="279"/>
            <ac:graphicFrameMk id="3" creationId="{7D78BC8C-00B7-4AC1-95D4-AEE8A7F095F8}"/>
          </ac:graphicFrameMkLst>
        </pc:graphicFrameChg>
      </pc:sldChg>
      <pc:sldChg chg="addSp delSp modSp modNotes">
        <pc:chgData name="Estelle Lefrancois" userId="S::estelle.bourgeoisat@etu.umontpellier.fr::23451398-6c36-4265-ab9c-5e4c54e32212" providerId="AD" clId="Web-{35C42FFD-80AA-4794-BA04-B62379C922A9}" dt="2021-08-26T11:55:19.466" v="2541" actId="20577"/>
        <pc:sldMkLst>
          <pc:docMk/>
          <pc:sldMk cId="1232902703" sldId="280"/>
        </pc:sldMkLst>
        <pc:spChg chg="mod">
          <ac:chgData name="Estelle Lefrancois" userId="S::estelle.bourgeoisat@etu.umontpellier.fr::23451398-6c36-4265-ab9c-5e4c54e32212" providerId="AD" clId="Web-{35C42FFD-80AA-4794-BA04-B62379C922A9}" dt="2021-08-26T11:55:19.466" v="2541" actId="20577"/>
          <ac:spMkLst>
            <pc:docMk/>
            <pc:sldMk cId="1232902703" sldId="280"/>
            <ac:spMk id="2" creationId="{CDC4A22A-0EB0-4FF1-B7A0-B5B536BA325F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08:31:31.762" v="1152" actId="20577"/>
          <ac:spMkLst>
            <pc:docMk/>
            <pc:sldMk cId="1232902703" sldId="280"/>
            <ac:spMk id="5" creationId="{38BA7B09-A5E4-4141-9FC6-4A6DF74A323A}"/>
          </ac:spMkLst>
        </pc:spChg>
        <pc:picChg chg="add">
          <ac:chgData name="Estelle Lefrancois" userId="S::estelle.bourgeoisat@etu.umontpellier.fr::23451398-6c36-4265-ab9c-5e4c54e32212" providerId="AD" clId="Web-{35C42FFD-80AA-4794-BA04-B62379C922A9}" dt="2021-08-26T08:31:10.074" v="1150"/>
          <ac:picMkLst>
            <pc:docMk/>
            <pc:sldMk cId="1232902703" sldId="280"/>
            <ac:picMk id="3" creationId="{36DF3236-40A2-4B08-9712-F795D4776D8E}"/>
          </ac:picMkLst>
        </pc:picChg>
        <pc:picChg chg="del">
          <ac:chgData name="Estelle Lefrancois" userId="S::estelle.bourgeoisat@etu.umontpellier.fr::23451398-6c36-4265-ab9c-5e4c54e32212" providerId="AD" clId="Web-{35C42FFD-80AA-4794-BA04-B62379C922A9}" dt="2021-08-26T08:31:03.370" v="1149"/>
          <ac:picMkLst>
            <pc:docMk/>
            <pc:sldMk cId="1232902703" sldId="280"/>
            <ac:picMk id="7" creationId="{6A70B9D4-4172-43CF-8C89-30D757003244}"/>
          </ac:picMkLst>
        </pc:picChg>
      </pc:sldChg>
      <pc:sldChg chg="addSp delSp modSp modNotes">
        <pc:chgData name="Estelle Lefrancois" userId="S::estelle.bourgeoisat@etu.umontpellier.fr::23451398-6c36-4265-ab9c-5e4c54e32212" providerId="AD" clId="Web-{35C42FFD-80AA-4794-BA04-B62379C922A9}" dt="2021-08-26T12:18:03.672" v="2965"/>
        <pc:sldMkLst>
          <pc:docMk/>
          <pc:sldMk cId="3736440223" sldId="284"/>
        </pc:sldMkLst>
        <pc:spChg chg="del mod">
          <ac:chgData name="Estelle Lefrancois" userId="S::estelle.bourgeoisat@etu.umontpellier.fr::23451398-6c36-4265-ab9c-5e4c54e32212" providerId="AD" clId="Web-{35C42FFD-80AA-4794-BA04-B62379C922A9}" dt="2021-08-26T12:15:39.481" v="2884"/>
          <ac:spMkLst>
            <pc:docMk/>
            <pc:sldMk cId="3736440223" sldId="284"/>
            <ac:spMk id="2" creationId="{A1E71954-48DA-4AA8-9B21-87863C4DCD94}"/>
          </ac:spMkLst>
        </pc:spChg>
        <pc:spChg chg="del mod">
          <ac:chgData name="Estelle Lefrancois" userId="S::estelle.bourgeoisat@etu.umontpellier.fr::23451398-6c36-4265-ab9c-5e4c54e32212" providerId="AD" clId="Web-{35C42FFD-80AA-4794-BA04-B62379C922A9}" dt="2021-08-26T12:16:34.889" v="2896"/>
          <ac:spMkLst>
            <pc:docMk/>
            <pc:sldMk cId="3736440223" sldId="284"/>
            <ac:spMk id="3" creationId="{C3DCABE9-635D-48C4-AAC2-EEACE5F1DC66}"/>
          </ac:spMkLst>
        </pc:spChg>
        <pc:spChg chg="add del mod">
          <ac:chgData name="Estelle Lefrancois" userId="S::estelle.bourgeoisat@etu.umontpellier.fr::23451398-6c36-4265-ab9c-5e4c54e32212" providerId="AD" clId="Web-{35C42FFD-80AA-4794-BA04-B62379C922A9}" dt="2021-08-26T12:15:53.200" v="2893"/>
          <ac:spMkLst>
            <pc:docMk/>
            <pc:sldMk cId="3736440223" sldId="284"/>
            <ac:spMk id="4" creationId="{FC183D35-A7B0-423E-95B2-E7A6BB21F615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2:16:30.467" v="2895" actId="14100"/>
          <ac:spMkLst>
            <pc:docMk/>
            <pc:sldMk cId="3736440223" sldId="284"/>
            <ac:spMk id="6" creationId="{60B2D51E-606E-47AA-80AA-77896199C3EF}"/>
          </ac:spMkLst>
        </pc:spChg>
        <pc:picChg chg="mod">
          <ac:chgData name="Estelle Lefrancois" userId="S::estelle.bourgeoisat@etu.umontpellier.fr::23451398-6c36-4265-ab9c-5e4c54e32212" providerId="AD" clId="Web-{35C42FFD-80AA-4794-BA04-B62379C922A9}" dt="2021-08-26T12:15:31.559" v="2883" actId="1076"/>
          <ac:picMkLst>
            <pc:docMk/>
            <pc:sldMk cId="3736440223" sldId="284"/>
            <ac:picMk id="8" creationId="{B6A1EF8C-EC5C-4D36-819A-A56CDC35DB3F}"/>
          </ac:picMkLst>
        </pc:picChg>
        <pc:picChg chg="del">
          <ac:chgData name="Estelle Lefrancois" userId="S::estelle.bourgeoisat@etu.umontpellier.fr::23451398-6c36-4265-ab9c-5e4c54e32212" providerId="AD" clId="Web-{35C42FFD-80AA-4794-BA04-B62379C922A9}" dt="2021-08-26T12:13:46.088" v="2861"/>
          <ac:picMkLst>
            <pc:docMk/>
            <pc:sldMk cId="3736440223" sldId="284"/>
            <ac:picMk id="9" creationId="{290BCCF6-4E45-4A34-A440-A907A470A864}"/>
          </ac:picMkLst>
        </pc:picChg>
      </pc:sldChg>
      <pc:sldChg chg="modNotes">
        <pc:chgData name="Estelle Lefrancois" userId="S::estelle.bourgeoisat@etu.umontpellier.fr::23451398-6c36-4265-ab9c-5e4c54e32212" providerId="AD" clId="Web-{35C42FFD-80AA-4794-BA04-B62379C922A9}" dt="2021-08-26T08:39:17.241" v="1300"/>
        <pc:sldMkLst>
          <pc:docMk/>
          <pc:sldMk cId="2252723939" sldId="285"/>
        </pc:sldMkLst>
      </pc:sldChg>
      <pc:sldChg chg="addSp delSp modSp modNotes">
        <pc:chgData name="Estelle Lefrancois" userId="S::estelle.bourgeoisat@etu.umontpellier.fr::23451398-6c36-4265-ab9c-5e4c54e32212" providerId="AD" clId="Web-{35C42FFD-80AA-4794-BA04-B62379C922A9}" dt="2021-08-26T12:21:11.318" v="3015"/>
        <pc:sldMkLst>
          <pc:docMk/>
          <pc:sldMk cId="2974905770" sldId="287"/>
        </pc:sldMkLst>
        <pc:spChg chg="del">
          <ac:chgData name="Estelle Lefrancois" userId="S::estelle.bourgeoisat@etu.umontpellier.fr::23451398-6c36-4265-ab9c-5e4c54e32212" providerId="AD" clId="Web-{35C42FFD-80AA-4794-BA04-B62379C922A9}" dt="2021-08-26T08:40:21.898" v="1321"/>
          <ac:spMkLst>
            <pc:docMk/>
            <pc:sldMk cId="2974905770" sldId="287"/>
            <ac:spMk id="5" creationId="{1B9B4EC7-47EB-49AB-B8B9-50F917209738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11" creationId="{106077DB-5E05-4BE2-9B54-6F4303B07ADE}"/>
          </ac:spMkLst>
        </pc:spChg>
        <pc:spChg chg="mod ord">
          <ac:chgData name="Estelle Lefrancois" userId="S::estelle.bourgeoisat@etu.umontpellier.fr::23451398-6c36-4265-ab9c-5e4c54e32212" providerId="AD" clId="Web-{35C42FFD-80AA-4794-BA04-B62379C922A9}" dt="2021-08-26T12:20:51.099" v="3014" actId="20577"/>
          <ac:spMkLst>
            <pc:docMk/>
            <pc:sldMk cId="2974905770" sldId="287"/>
            <ac:spMk id="54" creationId="{DEE871CF-B3B4-4E15-9DBC-9E7E0FEC969A}"/>
          </ac:spMkLst>
        </pc:spChg>
        <pc:spChg chg="add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127" creationId="{435959F4-53DA-47FF-BC24-1E5B75C69876}"/>
          </ac:spMkLst>
        </pc:spChg>
        <pc:spChg chg="del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144" creationId="{435959F4-53DA-47FF-BC24-1E5B75C69876}"/>
          </ac:spMkLst>
        </pc:spChg>
        <pc:spChg chg="del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146" creationId="{59226104-0061-4319-8237-9C001BF85D49}"/>
          </ac:spMkLst>
        </pc:spChg>
        <pc:spChg chg="del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157" creationId="{A5D0B0D3-D735-4619-AA45-B57B791E1744}"/>
          </ac:spMkLst>
        </pc:spChg>
        <pc:spChg chg="del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159" creationId="{3D505D40-32E9-4C48-81F8-AD80433BE6B7}"/>
          </ac:spMkLst>
        </pc:spChg>
        <pc:spChg chg="add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201" creationId="{59226104-0061-4319-8237-9C001BF85D49}"/>
          </ac:spMkLst>
        </pc:spChg>
        <pc:spChg chg="add">
          <ac:chgData name="Estelle Lefrancois" userId="S::estelle.bourgeoisat@etu.umontpellier.fr::23451398-6c36-4265-ab9c-5e4c54e32212" providerId="AD" clId="Web-{35C42FFD-80AA-4794-BA04-B62379C922A9}" dt="2021-08-26T08:44:13.231" v="1483"/>
          <ac:spMkLst>
            <pc:docMk/>
            <pc:sldMk cId="2974905770" sldId="287"/>
            <ac:spMk id="211" creationId="{142D98E1-37D2-4470-BF74-845E897954C6}"/>
          </ac:spMkLst>
        </pc:spChg>
        <pc:grpChg chg="del">
          <ac:chgData name="Estelle Lefrancois" userId="S::estelle.bourgeoisat@etu.umontpellier.fr::23451398-6c36-4265-ab9c-5e4c54e32212" providerId="AD" clId="Web-{35C42FFD-80AA-4794-BA04-B62379C922A9}" dt="2021-08-26T08:44:13.231" v="1483"/>
          <ac:grpSpMkLst>
            <pc:docMk/>
            <pc:sldMk cId="2974905770" sldId="287"/>
            <ac:grpSpMk id="145" creationId="{A7CF83E8-F6F0-41E3-B580-7412A04DDFB5}"/>
          </ac:grpSpMkLst>
        </pc:grpChg>
        <pc:grpChg chg="del">
          <ac:chgData name="Estelle Lefrancois" userId="S::estelle.bourgeoisat@etu.umontpellier.fr::23451398-6c36-4265-ab9c-5e4c54e32212" providerId="AD" clId="Web-{35C42FFD-80AA-4794-BA04-B62379C922A9}" dt="2021-08-26T08:44:13.231" v="1483"/>
          <ac:grpSpMkLst>
            <pc:docMk/>
            <pc:sldMk cId="2974905770" sldId="287"/>
            <ac:grpSpMk id="148" creationId="{51B01909-73B8-4486-A749-C643B1D7E361}"/>
          </ac:grpSpMkLst>
        </pc:grpChg>
        <pc:grpChg chg="del">
          <ac:chgData name="Estelle Lefrancois" userId="S::estelle.bourgeoisat@etu.umontpellier.fr::23451398-6c36-4265-ab9c-5e4c54e32212" providerId="AD" clId="Web-{35C42FFD-80AA-4794-BA04-B62379C922A9}" dt="2021-08-26T08:44:13.231" v="1483"/>
          <ac:grpSpMkLst>
            <pc:docMk/>
            <pc:sldMk cId="2974905770" sldId="287"/>
            <ac:grpSpMk id="167" creationId="{C507BF36-B92B-4CAC-BCA7-8364B51E1F09}"/>
          </ac:grpSpMkLst>
        </pc:grpChg>
        <pc:grpChg chg="del">
          <ac:chgData name="Estelle Lefrancois" userId="S::estelle.bourgeoisat@etu.umontpellier.fr::23451398-6c36-4265-ab9c-5e4c54e32212" providerId="AD" clId="Web-{35C42FFD-80AA-4794-BA04-B62379C922A9}" dt="2021-08-26T08:44:13.231" v="1483"/>
          <ac:grpSpMkLst>
            <pc:docMk/>
            <pc:sldMk cId="2974905770" sldId="287"/>
            <ac:grpSpMk id="181" creationId="{DBBA0A0D-8F6A-400A-9E49-8C008E2C7DB1}"/>
          </ac:grpSpMkLst>
        </pc:grpChg>
        <pc:grpChg chg="add">
          <ac:chgData name="Estelle Lefrancois" userId="S::estelle.bourgeoisat@etu.umontpellier.fr::23451398-6c36-4265-ab9c-5e4c54e32212" providerId="AD" clId="Web-{35C42FFD-80AA-4794-BA04-B62379C922A9}" dt="2021-08-26T08:44:13.231" v="1483"/>
          <ac:grpSpMkLst>
            <pc:docMk/>
            <pc:sldMk cId="2974905770" sldId="287"/>
            <ac:grpSpMk id="192" creationId="{A7CF83E8-F6F0-41E3-B580-7412A04DDFB5}"/>
          </ac:grpSpMkLst>
        </pc:grpChg>
        <pc:grpChg chg="add">
          <ac:chgData name="Estelle Lefrancois" userId="S::estelle.bourgeoisat@etu.umontpellier.fr::23451398-6c36-4265-ab9c-5e4c54e32212" providerId="AD" clId="Web-{35C42FFD-80AA-4794-BA04-B62379C922A9}" dt="2021-08-26T08:44:13.231" v="1483"/>
          <ac:grpSpMkLst>
            <pc:docMk/>
            <pc:sldMk cId="2974905770" sldId="287"/>
            <ac:grpSpMk id="203" creationId="{AC552FEA-472E-4E74-B31D-531852C1908D}"/>
          </ac:grpSpMkLst>
        </pc:grpChg>
        <pc:grpChg chg="add">
          <ac:chgData name="Estelle Lefrancois" userId="S::estelle.bourgeoisat@etu.umontpellier.fr::23451398-6c36-4265-ab9c-5e4c54e32212" providerId="AD" clId="Web-{35C42FFD-80AA-4794-BA04-B62379C922A9}" dt="2021-08-26T08:44:13.231" v="1483"/>
          <ac:grpSpMkLst>
            <pc:docMk/>
            <pc:sldMk cId="2974905770" sldId="287"/>
            <ac:grpSpMk id="213" creationId="{C5035748-E666-464D-B95F-ED8146346809}"/>
          </ac:grpSpMkLst>
        </pc:grpChg>
        <pc:picChg chg="add mod">
          <ac:chgData name="Estelle Lefrancois" userId="S::estelle.bourgeoisat@etu.umontpellier.fr::23451398-6c36-4265-ab9c-5e4c54e32212" providerId="AD" clId="Web-{35C42FFD-80AA-4794-BA04-B62379C922A9}" dt="2021-08-26T12:19:14.393" v="2973" actId="1076"/>
          <ac:picMkLst>
            <pc:docMk/>
            <pc:sldMk cId="2974905770" sldId="287"/>
            <ac:picMk id="2" creationId="{31AD7092-718D-4A33-BA71-98B5CDCF2614}"/>
          </ac:picMkLst>
        </pc:picChg>
        <pc:picChg chg="del">
          <ac:chgData name="Estelle Lefrancois" userId="S::estelle.bourgeoisat@etu.umontpellier.fr::23451398-6c36-4265-ab9c-5e4c54e32212" providerId="AD" clId="Web-{35C42FFD-80AA-4794-BA04-B62379C922A9}" dt="2021-08-26T08:40:19.086" v="1320"/>
          <ac:picMkLst>
            <pc:docMk/>
            <pc:sldMk cId="2974905770" sldId="287"/>
            <ac:picMk id="9" creationId="{DA9DBAC4-F271-4093-B88C-936D50D3574D}"/>
          </ac:picMkLst>
        </pc:picChg>
        <pc:picChg chg="del">
          <ac:chgData name="Estelle Lefrancois" userId="S::estelle.bourgeoisat@etu.umontpellier.fr::23451398-6c36-4265-ab9c-5e4c54e32212" providerId="AD" clId="Web-{35C42FFD-80AA-4794-BA04-B62379C922A9}" dt="2021-08-26T08:40:22.898" v="1322"/>
          <ac:picMkLst>
            <pc:docMk/>
            <pc:sldMk cId="2974905770" sldId="287"/>
            <ac:picMk id="48" creationId="{B7C8D104-FA75-4A0C-9DCD-551DB6DB319D}"/>
          </ac:picMkLst>
        </pc:picChg>
      </pc:sldChg>
      <pc:sldChg chg="addSp delSp modSp addAnim">
        <pc:chgData name="Estelle Lefrancois" userId="S::estelle.bourgeoisat@etu.umontpellier.fr::23451398-6c36-4265-ab9c-5e4c54e32212" providerId="AD" clId="Web-{35C42FFD-80AA-4794-BA04-B62379C922A9}" dt="2021-08-26T11:52:59.024" v="2526" actId="14100"/>
        <pc:sldMkLst>
          <pc:docMk/>
          <pc:sldMk cId="1868237031" sldId="290"/>
        </pc:sldMkLst>
        <pc:spChg chg="mod">
          <ac:chgData name="Estelle Lefrancois" userId="S::estelle.bourgeoisat@etu.umontpellier.fr::23451398-6c36-4265-ab9c-5e4c54e32212" providerId="AD" clId="Web-{35C42FFD-80AA-4794-BA04-B62379C922A9}" dt="2021-08-26T11:52:39.415" v="2521" actId="14100"/>
          <ac:spMkLst>
            <pc:docMk/>
            <pc:sldMk cId="1868237031" sldId="290"/>
            <ac:spMk id="3" creationId="{0FE9247F-9F8B-489F-9C30-BB16D15495E6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1:52:59.024" v="2526" actId="14100"/>
          <ac:spMkLst>
            <pc:docMk/>
            <pc:sldMk cId="1868237031" sldId="290"/>
            <ac:spMk id="4" creationId="{A94DE318-022D-4A43-A4DD-5D4E3C493147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11:52:54.681" v="2525" actId="14100"/>
          <ac:spMkLst>
            <pc:docMk/>
            <pc:sldMk cId="1868237031" sldId="290"/>
            <ac:spMk id="39" creationId="{0327AE45-B648-465B-B752-E5A708999181}"/>
          </ac:spMkLst>
        </pc:spChg>
        <pc:picChg chg="del mod">
          <ac:chgData name="Estelle Lefrancois" userId="S::estelle.bourgeoisat@etu.umontpellier.fr::23451398-6c36-4265-ab9c-5e4c54e32212" providerId="AD" clId="Web-{35C42FFD-80AA-4794-BA04-B62379C922A9}" dt="2021-08-26T11:52:16.305" v="2518"/>
          <ac:picMkLst>
            <pc:docMk/>
            <pc:sldMk cId="1868237031" sldId="290"/>
            <ac:picMk id="2" creationId="{736603DB-7ECB-4910-BCDC-0379254E62D0}"/>
          </ac:picMkLst>
        </pc:picChg>
        <pc:picChg chg="add mod ord">
          <ac:chgData name="Estelle Lefrancois" userId="S::estelle.bourgeoisat@etu.umontpellier.fr::23451398-6c36-4265-ab9c-5e4c54e32212" providerId="AD" clId="Web-{35C42FFD-80AA-4794-BA04-B62379C922A9}" dt="2021-08-26T11:52:48.352" v="2524" actId="1076"/>
          <ac:picMkLst>
            <pc:docMk/>
            <pc:sldMk cId="1868237031" sldId="290"/>
            <ac:picMk id="5" creationId="{A3E070E2-7AEB-49C2-89B7-0647E866E57C}"/>
          </ac:picMkLst>
        </pc:picChg>
      </pc:sldChg>
      <pc:sldChg chg="modNotes">
        <pc:chgData name="Estelle Lefrancois" userId="S::estelle.bourgeoisat@etu.umontpellier.fr::23451398-6c36-4265-ab9c-5e4c54e32212" providerId="AD" clId="Web-{35C42FFD-80AA-4794-BA04-B62379C922A9}" dt="2021-08-26T12:22:39.820" v="3027"/>
        <pc:sldMkLst>
          <pc:docMk/>
          <pc:sldMk cId="553754152" sldId="293"/>
        </pc:sldMkLst>
      </pc:sldChg>
      <pc:sldChg chg="add del modNotes">
        <pc:chgData name="Estelle Lefrancois" userId="S::estelle.bourgeoisat@etu.umontpellier.fr::23451398-6c36-4265-ab9c-5e4c54e32212" providerId="AD" clId="Web-{35C42FFD-80AA-4794-BA04-B62379C922A9}" dt="2021-08-26T07:44:50.356" v="251"/>
        <pc:sldMkLst>
          <pc:docMk/>
          <pc:sldMk cId="176750618" sldId="295"/>
        </pc:sldMkLst>
      </pc:sldChg>
      <pc:sldChg chg="del modNotes">
        <pc:chgData name="Estelle Lefrancois" userId="S::estelle.bourgeoisat@etu.umontpellier.fr::23451398-6c36-4265-ab9c-5e4c54e32212" providerId="AD" clId="Web-{35C42FFD-80AA-4794-BA04-B62379C922A9}" dt="2021-08-26T07:41:07.555" v="235"/>
        <pc:sldMkLst>
          <pc:docMk/>
          <pc:sldMk cId="2795699815" sldId="296"/>
        </pc:sldMkLst>
      </pc:sldChg>
      <pc:sldChg chg="modSp del modNotes">
        <pc:chgData name="Estelle Lefrancois" userId="S::estelle.bourgeoisat@etu.umontpellier.fr::23451398-6c36-4265-ab9c-5e4c54e32212" providerId="AD" clId="Web-{35C42FFD-80AA-4794-BA04-B62379C922A9}" dt="2021-08-26T11:42:00.242" v="2495"/>
        <pc:sldMkLst>
          <pc:docMk/>
          <pc:sldMk cId="3859330698" sldId="297"/>
        </pc:sldMkLst>
        <pc:spChg chg="mod">
          <ac:chgData name="Estelle Lefrancois" userId="S::estelle.bourgeoisat@etu.umontpellier.fr::23451398-6c36-4265-ab9c-5e4c54e32212" providerId="AD" clId="Web-{35C42FFD-80AA-4794-BA04-B62379C922A9}" dt="2021-08-26T07:39:13.193" v="215" actId="1076"/>
          <ac:spMkLst>
            <pc:docMk/>
            <pc:sldMk cId="3859330698" sldId="297"/>
            <ac:spMk id="9" creationId="{F7DB2825-727B-4B42-86F4-1824EECF04E2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07:39:53.053" v="231" actId="14100"/>
          <ac:spMkLst>
            <pc:docMk/>
            <pc:sldMk cId="3859330698" sldId="297"/>
            <ac:spMk id="10" creationId="{BBD7E616-3687-40E9-95E6-F614C2DC85D8}"/>
          </ac:spMkLst>
        </pc:spChg>
      </pc:sldChg>
      <pc:sldChg chg="addSp delSp modSp add replId modTransition addAnim delAnim modAnim modNotes">
        <pc:chgData name="Estelle Lefrancois" userId="S::estelle.bourgeoisat@etu.umontpellier.fr::23451398-6c36-4265-ab9c-5e4c54e32212" providerId="AD" clId="Web-{35C42FFD-80AA-4794-BA04-B62379C922A9}" dt="2021-08-26T11:41:40.476" v="2494"/>
        <pc:sldMkLst>
          <pc:docMk/>
          <pc:sldMk cId="2385166356" sldId="298"/>
        </pc:sldMkLst>
        <pc:spChg chg="mod">
          <ac:chgData name="Estelle Lefrancois" userId="S::estelle.bourgeoisat@etu.umontpellier.fr::23451398-6c36-4265-ab9c-5e4c54e32212" providerId="AD" clId="Web-{35C42FFD-80AA-4794-BA04-B62379C922A9}" dt="2021-08-26T11:15:57.155" v="2120" actId="1076"/>
          <ac:spMkLst>
            <pc:docMk/>
            <pc:sldMk cId="2385166356" sldId="298"/>
            <ac:spMk id="9" creationId="{F7DB2825-727B-4B42-86F4-1824EECF04E2}"/>
          </ac:spMkLst>
        </pc:spChg>
        <pc:spChg chg="mod">
          <ac:chgData name="Estelle Lefrancois" userId="S::estelle.bourgeoisat@etu.umontpellier.fr::23451398-6c36-4265-ab9c-5e4c54e32212" providerId="AD" clId="Web-{35C42FFD-80AA-4794-BA04-B62379C922A9}" dt="2021-08-26T11:06:28.812" v="2045" actId="20577"/>
          <ac:spMkLst>
            <pc:docMk/>
            <pc:sldMk cId="2385166356" sldId="298"/>
            <ac:spMk id="10" creationId="{BBD7E616-3687-40E9-95E6-F614C2DC85D8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0:59:50.755" v="1969" actId="1076"/>
          <ac:spMkLst>
            <pc:docMk/>
            <pc:sldMk cId="2385166356" sldId="298"/>
            <ac:spMk id="11" creationId="{79CFA5B0-B077-40BB-B60C-EF9C47ED0EF7}"/>
          </ac:spMkLst>
        </pc:spChg>
        <pc:spChg chg="add del mod">
          <ac:chgData name="Estelle Lefrancois" userId="S::estelle.bourgeoisat@etu.umontpellier.fr::23451398-6c36-4265-ab9c-5e4c54e32212" providerId="AD" clId="Web-{35C42FFD-80AA-4794-BA04-B62379C922A9}" dt="2021-08-26T10:59:40.302" v="1966"/>
          <ac:spMkLst>
            <pc:docMk/>
            <pc:sldMk cId="2385166356" sldId="298"/>
            <ac:spMk id="13" creationId="{E535E7ED-30A6-4905-B83C-03D34D3F793D}"/>
          </ac:spMkLst>
        </pc:spChg>
        <pc:spChg chg="add mod ord">
          <ac:chgData name="Estelle Lefrancois" userId="S::estelle.bourgeoisat@etu.umontpellier.fr::23451398-6c36-4265-ab9c-5e4c54e32212" providerId="AD" clId="Web-{35C42FFD-80AA-4794-BA04-B62379C922A9}" dt="2021-08-26T11:08:43.003" v="2057"/>
          <ac:spMkLst>
            <pc:docMk/>
            <pc:sldMk cId="2385166356" sldId="298"/>
            <ac:spMk id="16" creationId="{97C3797C-2B40-4BB2-990D-8FC856C37219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1:10:11.490" v="2072" actId="1076"/>
          <ac:spMkLst>
            <pc:docMk/>
            <pc:sldMk cId="2385166356" sldId="298"/>
            <ac:spMk id="17" creationId="{E1011099-5CAE-4B9E-BA96-3E4909CFCBA9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1:00:08.787" v="1971" actId="14100"/>
          <ac:spMkLst>
            <pc:docMk/>
            <pc:sldMk cId="2385166356" sldId="298"/>
            <ac:spMk id="20" creationId="{F34F83F3-0CEB-46E9-ABAC-CBBA944E81A5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1:10:15.599" v="2073" actId="1076"/>
          <ac:spMkLst>
            <pc:docMk/>
            <pc:sldMk cId="2385166356" sldId="298"/>
            <ac:spMk id="21" creationId="{0B3A3D1A-A596-4267-A62C-81E1722C472F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1:39:11.628" v="2402" actId="1076"/>
          <ac:spMkLst>
            <pc:docMk/>
            <pc:sldMk cId="2385166356" sldId="298"/>
            <ac:spMk id="23" creationId="{41444875-CF0C-4665-80F3-234B8DB437AE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1:21:00.288" v="2213" actId="1076"/>
          <ac:spMkLst>
            <pc:docMk/>
            <pc:sldMk cId="2385166356" sldId="298"/>
            <ac:spMk id="26" creationId="{F9534C4B-1FC6-45BF-9D34-C282C5882095}"/>
          </ac:spMkLst>
        </pc:spChg>
        <pc:spChg chg="add del mod">
          <ac:chgData name="Estelle Lefrancois" userId="S::estelle.bourgeoisat@etu.umontpellier.fr::23451398-6c36-4265-ab9c-5e4c54e32212" providerId="AD" clId="Web-{35C42FFD-80AA-4794-BA04-B62379C922A9}" dt="2021-08-26T11:06:04.171" v="2041"/>
          <ac:spMkLst>
            <pc:docMk/>
            <pc:sldMk cId="2385166356" sldId="298"/>
            <ac:spMk id="27" creationId="{C5B30317-A785-44A0-8A20-60FF3F4FE8FF}"/>
          </ac:spMkLst>
        </pc:spChg>
        <pc:spChg chg="add mod">
          <ac:chgData name="Estelle Lefrancois" userId="S::estelle.bourgeoisat@etu.umontpellier.fr::23451398-6c36-4265-ab9c-5e4c54e32212" providerId="AD" clId="Web-{35C42FFD-80AA-4794-BA04-B62379C922A9}" dt="2021-08-26T11:10:09.896" v="2071" actId="1076"/>
          <ac:spMkLst>
            <pc:docMk/>
            <pc:sldMk cId="2385166356" sldId="298"/>
            <ac:spMk id="30" creationId="{93830B7F-94BB-4C9F-A494-8B7A6A8D466F}"/>
          </ac:spMkLst>
        </pc:spChg>
        <pc:grpChg chg="add mod">
          <ac:chgData name="Estelle Lefrancois" userId="S::estelle.bourgeoisat@etu.umontpellier.fr::23451398-6c36-4265-ab9c-5e4c54e32212" providerId="AD" clId="Web-{35C42FFD-80AA-4794-BA04-B62379C922A9}" dt="2021-08-26T11:09:57.114" v="2068" actId="1076"/>
          <ac:grpSpMkLst>
            <pc:docMk/>
            <pc:sldMk cId="2385166356" sldId="298"/>
            <ac:grpSpMk id="18" creationId="{4FE4A04D-35F6-4DD3-95EA-5BAFA288245D}"/>
          </ac:grpSpMkLst>
        </pc:grpChg>
        <pc:graphicFrameChg chg="del modGraphic">
          <ac:chgData name="Estelle Lefrancois" userId="S::estelle.bourgeoisat@etu.umontpellier.fr::23451398-6c36-4265-ab9c-5e4c54e32212" providerId="AD" clId="Web-{35C42FFD-80AA-4794-BA04-B62379C922A9}" dt="2021-08-26T10:59:36.411" v="1965"/>
          <ac:graphicFrameMkLst>
            <pc:docMk/>
            <pc:sldMk cId="2385166356" sldId="298"/>
            <ac:graphicFrameMk id="82" creationId="{717BEE1C-67F2-4902-BCBD-C2083514B6A3}"/>
          </ac:graphicFrameMkLst>
        </pc:graphicFrameChg>
        <pc:picChg chg="add mod">
          <ac:chgData name="Estelle Lefrancois" userId="S::estelle.bourgeoisat@etu.umontpellier.fr::23451398-6c36-4265-ab9c-5e4c54e32212" providerId="AD" clId="Web-{35C42FFD-80AA-4794-BA04-B62379C922A9}" dt="2021-08-26T11:05:27.404" v="2022" actId="1076"/>
          <ac:picMkLst>
            <pc:docMk/>
            <pc:sldMk cId="2385166356" sldId="298"/>
            <ac:picMk id="14" creationId="{42EDB29C-6C48-47F4-92F1-34C83495B8A5}"/>
          </ac:picMkLst>
        </pc:picChg>
        <pc:picChg chg="add mod">
          <ac:chgData name="Estelle Lefrancois" userId="S::estelle.bourgeoisat@etu.umontpellier.fr::23451398-6c36-4265-ab9c-5e4c54e32212" providerId="AD" clId="Web-{35C42FFD-80AA-4794-BA04-B62379C922A9}" dt="2021-08-26T11:05:29.967" v="2023" actId="1076"/>
          <ac:picMkLst>
            <pc:docMk/>
            <pc:sldMk cId="2385166356" sldId="298"/>
            <ac:picMk id="15" creationId="{F2199D19-E2DF-4D95-BD23-B06ADC2F21A4}"/>
          </ac:picMkLst>
        </pc:picChg>
        <pc:picChg chg="add mod">
          <ac:chgData name="Estelle Lefrancois" userId="S::estelle.bourgeoisat@etu.umontpellier.fr::23451398-6c36-4265-ab9c-5e4c54e32212" providerId="AD" clId="Web-{35C42FFD-80AA-4794-BA04-B62379C922A9}" dt="2021-08-26T11:20:37.131" v="2208" actId="1076"/>
          <ac:picMkLst>
            <pc:docMk/>
            <pc:sldMk cId="2385166356" sldId="298"/>
            <ac:picMk id="19" creationId="{73E25DC9-77E7-47AC-B361-B700058CCE03}"/>
          </ac:picMkLst>
        </pc:picChg>
        <pc:picChg chg="add mod">
          <ac:chgData name="Estelle Lefrancois" userId="S::estelle.bourgeoisat@etu.umontpellier.fr::23451398-6c36-4265-ab9c-5e4c54e32212" providerId="AD" clId="Web-{35C42FFD-80AA-4794-BA04-B62379C922A9}" dt="2021-08-26T11:33:46.464" v="2316" actId="1076"/>
          <ac:picMkLst>
            <pc:docMk/>
            <pc:sldMk cId="2385166356" sldId="298"/>
            <ac:picMk id="22" creationId="{D37FFCCC-EF9E-4658-916F-796606E23CA3}"/>
          </ac:picMkLst>
        </pc:picChg>
        <pc:cxnChg chg="mod">
          <ac:chgData name="Estelle Lefrancois" userId="S::estelle.bourgeoisat@etu.umontpellier.fr::23451398-6c36-4265-ab9c-5e4c54e32212" providerId="AD" clId="Web-{35C42FFD-80AA-4794-BA04-B62379C922A9}" dt="2021-08-26T11:11:50.414" v="2093" actId="14100"/>
          <ac:cxnSpMkLst>
            <pc:docMk/>
            <pc:sldMk cId="2385166356" sldId="298"/>
            <ac:cxnSpMk id="7" creationId="{18336281-F08A-4FCF-8AE5-5002E934F154}"/>
          </ac:cxnSpMkLst>
        </pc:cxnChg>
        <pc:cxnChg chg="mod">
          <ac:chgData name="Estelle Lefrancois" userId="S::estelle.bourgeoisat@etu.umontpellier.fr::23451398-6c36-4265-ab9c-5e4c54e32212" providerId="AD" clId="Web-{35C42FFD-80AA-4794-BA04-B62379C922A9}" dt="2021-08-26T11:11:44.336" v="2092" actId="14100"/>
          <ac:cxnSpMkLst>
            <pc:docMk/>
            <pc:sldMk cId="2385166356" sldId="298"/>
            <ac:cxnSpMk id="8" creationId="{D9B502F9-9242-4C21-BB83-AC7A0360B62C}"/>
          </ac:cxnSpMkLst>
        </pc:cxnChg>
        <pc:cxnChg chg="add mod">
          <ac:chgData name="Estelle Lefrancois" userId="S::estelle.bourgeoisat@etu.umontpellier.fr::23451398-6c36-4265-ab9c-5e4c54e32212" providerId="AD" clId="Web-{35C42FFD-80AA-4794-BA04-B62379C922A9}" dt="2021-08-26T11:37:12.703" v="2394" actId="14100"/>
          <ac:cxnSpMkLst>
            <pc:docMk/>
            <pc:sldMk cId="2385166356" sldId="298"/>
            <ac:cxnSpMk id="24" creationId="{5B5965AB-FC0B-47D0-9C8D-1EED3AFD6101}"/>
          </ac:cxnSpMkLst>
        </pc:cxnChg>
        <pc:cxnChg chg="add mod">
          <ac:chgData name="Estelle Lefrancois" userId="S::estelle.bourgeoisat@etu.umontpellier.fr::23451398-6c36-4265-ab9c-5e4c54e32212" providerId="AD" clId="Web-{35C42FFD-80AA-4794-BA04-B62379C922A9}" dt="2021-08-26T11:38:07.861" v="2397" actId="14100"/>
          <ac:cxnSpMkLst>
            <pc:docMk/>
            <pc:sldMk cId="2385166356" sldId="298"/>
            <ac:cxnSpMk id="36" creationId="{EA52002B-78B9-4AE4-984B-BB3EA412E503}"/>
          </ac:cxnSpMkLst>
        </pc:cxnChg>
        <pc:cxnChg chg="add mod">
          <ac:chgData name="Estelle Lefrancois" userId="S::estelle.bourgeoisat@etu.umontpellier.fr::23451398-6c36-4265-ab9c-5e4c54e32212" providerId="AD" clId="Web-{35C42FFD-80AA-4794-BA04-B62379C922A9}" dt="2021-08-26T11:38:55.456" v="2401" actId="14100"/>
          <ac:cxnSpMkLst>
            <pc:docMk/>
            <pc:sldMk cId="2385166356" sldId="298"/>
            <ac:cxnSpMk id="37" creationId="{2DD1D91E-E7F9-4292-9D89-F7EEA382ECC7}"/>
          </ac:cxnSpMkLst>
        </pc:cxnChg>
      </pc:sldChg>
      <pc:sldChg chg="delSp modSp add replId">
        <pc:chgData name="Estelle Lefrancois" userId="S::estelle.bourgeoisat@etu.umontpellier.fr::23451398-6c36-4265-ab9c-5e4c54e32212" providerId="AD" clId="Web-{35C42FFD-80AA-4794-BA04-B62379C922A9}" dt="2021-08-26T12:14:18.495" v="2868"/>
        <pc:sldMkLst>
          <pc:docMk/>
          <pc:sldMk cId="953687160" sldId="299"/>
        </pc:sldMkLst>
        <pc:spChg chg="del">
          <ac:chgData name="Estelle Lefrancois" userId="S::estelle.bourgeoisat@etu.umontpellier.fr::23451398-6c36-4265-ab9c-5e4c54e32212" providerId="AD" clId="Web-{35C42FFD-80AA-4794-BA04-B62379C922A9}" dt="2021-08-26T12:14:18.495" v="2868"/>
          <ac:spMkLst>
            <pc:docMk/>
            <pc:sldMk cId="953687160" sldId="299"/>
            <ac:spMk id="327" creationId="{F637A72F-5455-434C-8189-2F8D883284B5}"/>
          </ac:spMkLst>
        </pc:spChg>
        <pc:picChg chg="del">
          <ac:chgData name="Estelle Lefrancois" userId="S::estelle.bourgeoisat@etu.umontpellier.fr::23451398-6c36-4265-ab9c-5e4c54e32212" providerId="AD" clId="Web-{35C42FFD-80AA-4794-BA04-B62379C922A9}" dt="2021-08-26T11:53:39.744" v="2527"/>
          <ac:picMkLst>
            <pc:docMk/>
            <pc:sldMk cId="953687160" sldId="299"/>
            <ac:picMk id="5" creationId="{E269228F-5AFB-4C4F-836D-AFB9513F009C}"/>
          </ac:picMkLst>
        </pc:picChg>
        <pc:picChg chg="mod">
          <ac:chgData name="Estelle Lefrancois" userId="S::estelle.bourgeoisat@etu.umontpellier.fr::23451398-6c36-4265-ab9c-5e4c54e32212" providerId="AD" clId="Web-{35C42FFD-80AA-4794-BA04-B62379C922A9}" dt="2021-08-26T08:02:31.317" v="565" actId="14100"/>
          <ac:picMkLst>
            <pc:docMk/>
            <pc:sldMk cId="953687160" sldId="299"/>
            <ac:picMk id="9" creationId="{B9C50A43-01BD-4371-AFAB-96D49AE0BB7C}"/>
          </ac:picMkLst>
        </pc:picChg>
      </pc:sldChg>
      <pc:sldChg chg="modSp add replId modNotes">
        <pc:chgData name="Estelle Lefrancois" userId="S::estelle.bourgeoisat@etu.umontpellier.fr::23451398-6c36-4265-ab9c-5e4c54e32212" providerId="AD" clId="Web-{35C42FFD-80AA-4794-BA04-B62379C922A9}" dt="2021-08-26T12:21:20.599" v="3016"/>
        <pc:sldMkLst>
          <pc:docMk/>
          <pc:sldMk cId="4184626937" sldId="300"/>
        </pc:sldMkLst>
        <pc:spChg chg="mod">
          <ac:chgData name="Estelle Lefrancois" userId="S::estelle.bourgeoisat@etu.umontpellier.fr::23451398-6c36-4265-ab9c-5e4c54e32212" providerId="AD" clId="Web-{35C42FFD-80AA-4794-BA04-B62379C922A9}" dt="2021-08-26T08:46:49.813" v="1513" actId="14100"/>
          <ac:spMkLst>
            <pc:docMk/>
            <pc:sldMk cId="4184626937" sldId="300"/>
            <ac:spMk id="11" creationId="{106077DB-5E05-4BE2-9B54-6F4303B07A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F539B-2A98-456E-9A1B-B7952FCF5B02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634DF4-3652-4808-84F9-44285811716B}">
      <dgm:prSet phldrT="[Text]" phldr="0" custT="1"/>
      <dgm:spPr/>
      <dgm:t>
        <a:bodyPr/>
        <a:lstStyle/>
        <a:p>
          <a:r>
            <a:rPr lang="fr-FR" sz="1600" dirty="0" smtClean="0">
              <a:latin typeface="Georgia Pro Semibold"/>
            </a:rPr>
            <a:t>Gravité de la crise écologique</a:t>
          </a:r>
          <a:endParaRPr lang="fr-FR" sz="1600" dirty="0"/>
        </a:p>
      </dgm:t>
    </dgm:pt>
    <dgm:pt modelId="{25B36FED-0089-419A-864F-381856677886}" type="parTrans" cxnId="{B64B1430-F977-4FE5-9882-53C788CCDCE5}">
      <dgm:prSet/>
      <dgm:spPr/>
      <dgm:t>
        <a:bodyPr/>
        <a:lstStyle/>
        <a:p>
          <a:endParaRPr lang="en-US"/>
        </a:p>
      </dgm:t>
    </dgm:pt>
    <dgm:pt modelId="{0EE55382-9CF1-4ABA-9F34-CB6BFC29AB94}" type="sibTrans" cxnId="{B64B1430-F977-4FE5-9882-53C788CCDCE5}">
      <dgm:prSet/>
      <dgm:spPr/>
      <dgm:t>
        <a:bodyPr/>
        <a:lstStyle/>
        <a:p>
          <a:endParaRPr lang="en-US"/>
        </a:p>
      </dgm:t>
    </dgm:pt>
    <dgm:pt modelId="{FBF0C76F-C003-47D2-A2FF-15E09320DEE1}">
      <dgm:prSet phldrT="[Text]" phldr="0" custT="1"/>
      <dgm:spPr>
        <a:solidFill>
          <a:schemeClr val="accent4"/>
        </a:solidFill>
      </dgm:spPr>
      <dgm:t>
        <a:bodyPr/>
        <a:lstStyle/>
        <a:p>
          <a:pPr rtl="0"/>
          <a:r>
            <a:rPr lang="fr-FR" sz="1400" dirty="0" smtClean="0">
              <a:latin typeface="Georgia Pro Semibold"/>
            </a:rPr>
            <a:t>Nécessité d'une transformation sociétale</a:t>
          </a:r>
          <a:endParaRPr lang="fr-FR" sz="1400" dirty="0">
            <a:latin typeface="Georgia Pro Semibold"/>
          </a:endParaRPr>
        </a:p>
      </dgm:t>
    </dgm:pt>
    <dgm:pt modelId="{A41572FB-A269-46E6-8B88-17BDB5E12768}" type="parTrans" cxnId="{20749E10-E6D1-4F13-9BF2-8038728E3F20}">
      <dgm:prSet/>
      <dgm:spPr/>
      <dgm:t>
        <a:bodyPr/>
        <a:lstStyle/>
        <a:p>
          <a:endParaRPr lang="en-US"/>
        </a:p>
      </dgm:t>
    </dgm:pt>
    <dgm:pt modelId="{E11603F8-8FB9-4A09-934E-F39A368BA935}" type="sibTrans" cxnId="{20749E10-E6D1-4F13-9BF2-8038728E3F20}">
      <dgm:prSet/>
      <dgm:spPr/>
      <dgm:t>
        <a:bodyPr/>
        <a:lstStyle/>
        <a:p>
          <a:endParaRPr lang="en-US"/>
        </a:p>
      </dgm:t>
    </dgm:pt>
    <dgm:pt modelId="{0323EA28-F75F-4B94-BF99-19EA94BA5E92}">
      <dgm:prSet phldrT="[Text]" phldr="0" custT="1"/>
      <dgm:spPr/>
      <dgm:t>
        <a:bodyPr/>
        <a:lstStyle/>
        <a:p>
          <a:pPr rtl="0"/>
          <a:r>
            <a:rPr lang="fr-FR" sz="1600" dirty="0">
              <a:latin typeface="Georgia Pro Semibold"/>
            </a:rPr>
            <a:t>Rôle de l'éducation</a:t>
          </a:r>
          <a:endParaRPr lang="fr-FR" sz="1600" dirty="0"/>
        </a:p>
      </dgm:t>
    </dgm:pt>
    <dgm:pt modelId="{F25598F8-5BA3-4EFC-B5D7-9CA21735AF76}" type="parTrans" cxnId="{0F2DD686-845E-48E6-9E0A-1E455D86F54F}">
      <dgm:prSet/>
      <dgm:spPr/>
      <dgm:t>
        <a:bodyPr/>
        <a:lstStyle/>
        <a:p>
          <a:endParaRPr lang="en-US"/>
        </a:p>
      </dgm:t>
    </dgm:pt>
    <dgm:pt modelId="{A2B75720-DFDA-47F7-9F5D-7FFD3B89F402}" type="sibTrans" cxnId="{0F2DD686-845E-48E6-9E0A-1E455D86F54F}">
      <dgm:prSet/>
      <dgm:spPr/>
      <dgm:t>
        <a:bodyPr/>
        <a:lstStyle/>
        <a:p>
          <a:endParaRPr lang="en-US"/>
        </a:p>
      </dgm:t>
    </dgm:pt>
    <dgm:pt modelId="{3F06F907-35E7-4DB7-BC51-9481B2ACAC35}">
      <dgm:prSet phldrT="[Text]" phldr="0" custT="1"/>
      <dgm:spPr/>
      <dgm:t>
        <a:bodyPr/>
        <a:lstStyle/>
        <a:p>
          <a:pPr rtl="0"/>
          <a:r>
            <a:rPr lang="fr-FR" sz="1400" dirty="0" smtClean="0">
              <a:latin typeface="Georgia Pro Semibold"/>
            </a:rPr>
            <a:t>Responsabilisation des individus  et moyens d’agir</a:t>
          </a:r>
          <a:endParaRPr lang="fr-FR" sz="1400" dirty="0"/>
        </a:p>
      </dgm:t>
    </dgm:pt>
    <dgm:pt modelId="{C302B91E-6F48-4976-BB84-64961DFE3E12}" type="parTrans" cxnId="{5BA10BB1-A2AD-46F4-BDF4-201A5D048120}">
      <dgm:prSet/>
      <dgm:spPr/>
      <dgm:t>
        <a:bodyPr/>
        <a:lstStyle/>
        <a:p>
          <a:endParaRPr lang="en-US"/>
        </a:p>
      </dgm:t>
    </dgm:pt>
    <dgm:pt modelId="{34220950-ED0C-458F-B78D-CB5B2D37C82D}" type="sibTrans" cxnId="{5BA10BB1-A2AD-46F4-BDF4-201A5D048120}">
      <dgm:prSet/>
      <dgm:spPr/>
      <dgm:t>
        <a:bodyPr/>
        <a:lstStyle/>
        <a:p>
          <a:endParaRPr lang="en-US"/>
        </a:p>
      </dgm:t>
    </dgm:pt>
    <dgm:pt modelId="{3030EF81-688C-4814-90DB-52A43A0B6A67}">
      <dgm:prSet phldr="0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fr-FR" sz="1600" dirty="0" smtClean="0">
              <a:latin typeface="Georgia Pro Semibold"/>
            </a:rPr>
            <a:t>Vision systémique des enjeux</a:t>
          </a:r>
          <a:endParaRPr lang="fr-FR" sz="1600" dirty="0"/>
        </a:p>
      </dgm:t>
    </dgm:pt>
    <dgm:pt modelId="{45685EB5-929E-4CF3-A4AF-8BD0BB60BE22}" type="parTrans" cxnId="{DDFF434B-C41A-41ED-89F5-B2FAC4005264}">
      <dgm:prSet/>
      <dgm:spPr/>
      <dgm:t>
        <a:bodyPr/>
        <a:lstStyle/>
        <a:p>
          <a:endParaRPr lang="en-US"/>
        </a:p>
      </dgm:t>
    </dgm:pt>
    <dgm:pt modelId="{65CAA959-091C-41EF-B7EE-65D08FE633C8}" type="sibTrans" cxnId="{DDFF434B-C41A-41ED-89F5-B2FAC4005264}">
      <dgm:prSet/>
      <dgm:spPr/>
      <dgm:t>
        <a:bodyPr/>
        <a:lstStyle/>
        <a:p>
          <a:endParaRPr lang="en-US"/>
        </a:p>
      </dgm:t>
    </dgm:pt>
    <dgm:pt modelId="{131EAAA7-6919-4107-97D9-118BF4DEEF41}" type="pres">
      <dgm:prSet presAssocID="{C01F539B-2A98-456E-9A1B-B7952FCF5B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9DA55-CD13-460D-8A20-180A13326C0D}" type="pres">
      <dgm:prSet presAssocID="{D1634DF4-3652-4808-84F9-4428581171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D6B20-8738-42D3-9D74-DBB34F4BB23F}" type="pres">
      <dgm:prSet presAssocID="{D1634DF4-3652-4808-84F9-44285811716B}" presName="spNode" presStyleCnt="0"/>
      <dgm:spPr/>
    </dgm:pt>
    <dgm:pt modelId="{052C34D9-0FEC-4FDE-B213-38CAA6FD1FCE}" type="pres">
      <dgm:prSet presAssocID="{0EE55382-9CF1-4ABA-9F34-CB6BFC29AB9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8902C33-FAC4-4906-880C-27F59919AE17}" type="pres">
      <dgm:prSet presAssocID="{FBF0C76F-C003-47D2-A2FF-15E09320DEE1}" presName="node" presStyleLbl="node1" presStyleIdx="1" presStyleCnt="5" custScaleX="104070" custScaleY="7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DD42B-EABF-4BA7-ABF1-EAFB5E912075}" type="pres">
      <dgm:prSet presAssocID="{FBF0C76F-C003-47D2-A2FF-15E09320DEE1}" presName="spNode" presStyleCnt="0"/>
      <dgm:spPr/>
    </dgm:pt>
    <dgm:pt modelId="{649FF490-DB63-4D10-8E56-3434217BF374}" type="pres">
      <dgm:prSet presAssocID="{E11603F8-8FB9-4A09-934E-F39A368BA93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34842B9-87B7-4425-AA0E-4D4B1346219D}" type="pres">
      <dgm:prSet presAssocID="{3030EF81-688C-4814-90DB-52A43A0B6A67}" presName="node" presStyleLbl="node1" presStyleIdx="2" presStyleCnt="5" custScaleY="7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23D1F-B30E-4BCD-8175-8EE4DF9BB422}" type="pres">
      <dgm:prSet presAssocID="{3030EF81-688C-4814-90DB-52A43A0B6A67}" presName="spNode" presStyleCnt="0"/>
      <dgm:spPr/>
    </dgm:pt>
    <dgm:pt modelId="{E0C34BD4-D3C4-41E5-9888-1EEC78FD06A0}" type="pres">
      <dgm:prSet presAssocID="{65CAA959-091C-41EF-B7EE-65D08FE633C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3936C58-DE8C-4121-8736-8574E9A53C5D}" type="pres">
      <dgm:prSet presAssocID="{0323EA28-F75F-4B94-BF99-19EA94BA5E92}" presName="node" presStyleLbl="node1" presStyleIdx="3" presStyleCnt="5" custScaleY="70689" custRadScaleRad="100177" custRadScaleInc="1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19E19-E65A-435C-AC14-15C8D64A639D}" type="pres">
      <dgm:prSet presAssocID="{0323EA28-F75F-4B94-BF99-19EA94BA5E92}" presName="spNode" presStyleCnt="0"/>
      <dgm:spPr/>
    </dgm:pt>
    <dgm:pt modelId="{E7761D42-0B02-4603-8B45-009D72D0B7C7}" type="pres">
      <dgm:prSet presAssocID="{A2B75720-DFDA-47F7-9F5D-7FFD3B89F40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E811D90-DD12-4967-9493-851912A48B17}" type="pres">
      <dgm:prSet presAssocID="{3F06F907-35E7-4DB7-BC51-9481B2ACAC35}" presName="node" presStyleLbl="node1" presStyleIdx="4" presStyleCnt="5" custScaleX="115490" custScaleY="92563" custRadScaleRad="98497" custRadScaleInc="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BC-7756-47DC-9EC4-F1228FA32335}" type="pres">
      <dgm:prSet presAssocID="{3F06F907-35E7-4DB7-BC51-9481B2ACAC35}" presName="spNode" presStyleCnt="0"/>
      <dgm:spPr/>
    </dgm:pt>
    <dgm:pt modelId="{41FBC4F7-181E-4EC4-83F9-2223F16CBAF2}" type="pres">
      <dgm:prSet presAssocID="{34220950-ED0C-458F-B78D-CB5B2D37C82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E208767-ABEF-4F5D-9BDA-C190CB4342AD}" type="presOf" srcId="{FBF0C76F-C003-47D2-A2FF-15E09320DEE1}" destId="{B8902C33-FAC4-4906-880C-27F59919AE17}" srcOrd="0" destOrd="0" presId="urn:microsoft.com/office/officeart/2005/8/layout/cycle5"/>
    <dgm:cxn modelId="{CD73442C-F70B-44AF-8680-0DDC15DF66BE}" type="presOf" srcId="{C01F539B-2A98-456E-9A1B-B7952FCF5B02}" destId="{131EAAA7-6919-4107-97D9-118BF4DEEF41}" srcOrd="0" destOrd="0" presId="urn:microsoft.com/office/officeart/2005/8/layout/cycle5"/>
    <dgm:cxn modelId="{DE313115-1898-473A-97D8-97EB015B59C1}" type="presOf" srcId="{0EE55382-9CF1-4ABA-9F34-CB6BFC29AB94}" destId="{052C34D9-0FEC-4FDE-B213-38CAA6FD1FCE}" srcOrd="0" destOrd="0" presId="urn:microsoft.com/office/officeart/2005/8/layout/cycle5"/>
    <dgm:cxn modelId="{08E15D88-C8E5-4D6E-A2FB-31AE07D3411D}" type="presOf" srcId="{65CAA959-091C-41EF-B7EE-65D08FE633C8}" destId="{E0C34BD4-D3C4-41E5-9888-1EEC78FD06A0}" srcOrd="0" destOrd="0" presId="urn:microsoft.com/office/officeart/2005/8/layout/cycle5"/>
    <dgm:cxn modelId="{20749E10-E6D1-4F13-9BF2-8038728E3F20}" srcId="{C01F539B-2A98-456E-9A1B-B7952FCF5B02}" destId="{FBF0C76F-C003-47D2-A2FF-15E09320DEE1}" srcOrd="1" destOrd="0" parTransId="{A41572FB-A269-46E6-8B88-17BDB5E12768}" sibTransId="{E11603F8-8FB9-4A09-934E-F39A368BA935}"/>
    <dgm:cxn modelId="{F05B454B-1432-4394-9BE4-6F61B15A52AC}" type="presOf" srcId="{3030EF81-688C-4814-90DB-52A43A0B6A67}" destId="{C34842B9-87B7-4425-AA0E-4D4B1346219D}" srcOrd="0" destOrd="0" presId="urn:microsoft.com/office/officeart/2005/8/layout/cycle5"/>
    <dgm:cxn modelId="{0F2DD686-845E-48E6-9E0A-1E455D86F54F}" srcId="{C01F539B-2A98-456E-9A1B-B7952FCF5B02}" destId="{0323EA28-F75F-4B94-BF99-19EA94BA5E92}" srcOrd="3" destOrd="0" parTransId="{F25598F8-5BA3-4EFC-B5D7-9CA21735AF76}" sibTransId="{A2B75720-DFDA-47F7-9F5D-7FFD3B89F402}"/>
    <dgm:cxn modelId="{DDC328AE-B065-4F65-8635-E4524313899E}" type="presOf" srcId="{34220950-ED0C-458F-B78D-CB5B2D37C82D}" destId="{41FBC4F7-181E-4EC4-83F9-2223F16CBAF2}" srcOrd="0" destOrd="0" presId="urn:microsoft.com/office/officeart/2005/8/layout/cycle5"/>
    <dgm:cxn modelId="{B64B1430-F977-4FE5-9882-53C788CCDCE5}" srcId="{C01F539B-2A98-456E-9A1B-B7952FCF5B02}" destId="{D1634DF4-3652-4808-84F9-44285811716B}" srcOrd="0" destOrd="0" parTransId="{25B36FED-0089-419A-864F-381856677886}" sibTransId="{0EE55382-9CF1-4ABA-9F34-CB6BFC29AB94}"/>
    <dgm:cxn modelId="{5BA10BB1-A2AD-46F4-BDF4-201A5D048120}" srcId="{C01F539B-2A98-456E-9A1B-B7952FCF5B02}" destId="{3F06F907-35E7-4DB7-BC51-9481B2ACAC35}" srcOrd="4" destOrd="0" parTransId="{C302B91E-6F48-4976-BB84-64961DFE3E12}" sibTransId="{34220950-ED0C-458F-B78D-CB5B2D37C82D}"/>
    <dgm:cxn modelId="{B5159EAB-3B47-47B7-986C-D91AA41B6EC3}" type="presOf" srcId="{0323EA28-F75F-4B94-BF99-19EA94BA5E92}" destId="{33936C58-DE8C-4121-8736-8574E9A53C5D}" srcOrd="0" destOrd="0" presId="urn:microsoft.com/office/officeart/2005/8/layout/cycle5"/>
    <dgm:cxn modelId="{5EF480C3-3954-4A2F-9F5E-48663891A145}" type="presOf" srcId="{E11603F8-8FB9-4A09-934E-F39A368BA935}" destId="{649FF490-DB63-4D10-8E56-3434217BF374}" srcOrd="0" destOrd="0" presId="urn:microsoft.com/office/officeart/2005/8/layout/cycle5"/>
    <dgm:cxn modelId="{9C7EC6FB-09F6-4737-A6BD-B65EB54E5842}" type="presOf" srcId="{3F06F907-35E7-4DB7-BC51-9481B2ACAC35}" destId="{CE811D90-DD12-4967-9493-851912A48B17}" srcOrd="0" destOrd="0" presId="urn:microsoft.com/office/officeart/2005/8/layout/cycle5"/>
    <dgm:cxn modelId="{DDFF434B-C41A-41ED-89F5-B2FAC4005264}" srcId="{C01F539B-2A98-456E-9A1B-B7952FCF5B02}" destId="{3030EF81-688C-4814-90DB-52A43A0B6A67}" srcOrd="2" destOrd="0" parTransId="{45685EB5-929E-4CF3-A4AF-8BD0BB60BE22}" sibTransId="{65CAA959-091C-41EF-B7EE-65D08FE633C8}"/>
    <dgm:cxn modelId="{EE43FB95-6885-444E-BB18-D82A358E200B}" type="presOf" srcId="{A2B75720-DFDA-47F7-9F5D-7FFD3B89F402}" destId="{E7761D42-0B02-4603-8B45-009D72D0B7C7}" srcOrd="0" destOrd="0" presId="urn:microsoft.com/office/officeart/2005/8/layout/cycle5"/>
    <dgm:cxn modelId="{D85FF15B-D62E-40E4-B915-2AF75565FE5B}" type="presOf" srcId="{D1634DF4-3652-4808-84F9-44285811716B}" destId="{0BB9DA55-CD13-460D-8A20-180A13326C0D}" srcOrd="0" destOrd="0" presId="urn:microsoft.com/office/officeart/2005/8/layout/cycle5"/>
    <dgm:cxn modelId="{CD15FBAB-96D0-4EE4-9B6F-2263DEC30646}" type="presParOf" srcId="{131EAAA7-6919-4107-97D9-118BF4DEEF41}" destId="{0BB9DA55-CD13-460D-8A20-180A13326C0D}" srcOrd="0" destOrd="0" presId="urn:microsoft.com/office/officeart/2005/8/layout/cycle5"/>
    <dgm:cxn modelId="{F8F331E3-BE16-4EC7-B143-8D1077B7630F}" type="presParOf" srcId="{131EAAA7-6919-4107-97D9-118BF4DEEF41}" destId="{7BBD6B20-8738-42D3-9D74-DBB34F4BB23F}" srcOrd="1" destOrd="0" presId="urn:microsoft.com/office/officeart/2005/8/layout/cycle5"/>
    <dgm:cxn modelId="{C87FE5E3-EECC-4624-BE7F-E5BEC37DA306}" type="presParOf" srcId="{131EAAA7-6919-4107-97D9-118BF4DEEF41}" destId="{052C34D9-0FEC-4FDE-B213-38CAA6FD1FCE}" srcOrd="2" destOrd="0" presId="urn:microsoft.com/office/officeart/2005/8/layout/cycle5"/>
    <dgm:cxn modelId="{8BE9D200-4618-4B88-ABD6-D51E7AA5A318}" type="presParOf" srcId="{131EAAA7-6919-4107-97D9-118BF4DEEF41}" destId="{B8902C33-FAC4-4906-880C-27F59919AE17}" srcOrd="3" destOrd="0" presId="urn:microsoft.com/office/officeart/2005/8/layout/cycle5"/>
    <dgm:cxn modelId="{38F66A44-561B-4AD5-B852-8BED79FCA0F5}" type="presParOf" srcId="{131EAAA7-6919-4107-97D9-118BF4DEEF41}" destId="{63EDD42B-EABF-4BA7-ABF1-EAFB5E912075}" srcOrd="4" destOrd="0" presId="urn:microsoft.com/office/officeart/2005/8/layout/cycle5"/>
    <dgm:cxn modelId="{BDA8650C-D625-436A-A6AA-6ADED4AF808A}" type="presParOf" srcId="{131EAAA7-6919-4107-97D9-118BF4DEEF41}" destId="{649FF490-DB63-4D10-8E56-3434217BF374}" srcOrd="5" destOrd="0" presId="urn:microsoft.com/office/officeart/2005/8/layout/cycle5"/>
    <dgm:cxn modelId="{56E9B7D6-94FB-4C62-B0B0-EEEE35888630}" type="presParOf" srcId="{131EAAA7-6919-4107-97D9-118BF4DEEF41}" destId="{C34842B9-87B7-4425-AA0E-4D4B1346219D}" srcOrd="6" destOrd="0" presId="urn:microsoft.com/office/officeart/2005/8/layout/cycle5"/>
    <dgm:cxn modelId="{0FF6CB88-42DB-47F7-9E6F-8C6510586787}" type="presParOf" srcId="{131EAAA7-6919-4107-97D9-118BF4DEEF41}" destId="{09D23D1F-B30E-4BCD-8175-8EE4DF9BB422}" srcOrd="7" destOrd="0" presId="urn:microsoft.com/office/officeart/2005/8/layout/cycle5"/>
    <dgm:cxn modelId="{6BEB3E0F-170E-4314-842F-B6A881EC9070}" type="presParOf" srcId="{131EAAA7-6919-4107-97D9-118BF4DEEF41}" destId="{E0C34BD4-D3C4-41E5-9888-1EEC78FD06A0}" srcOrd="8" destOrd="0" presId="urn:microsoft.com/office/officeart/2005/8/layout/cycle5"/>
    <dgm:cxn modelId="{D5730C8D-1F89-470C-9284-75FF16EF4421}" type="presParOf" srcId="{131EAAA7-6919-4107-97D9-118BF4DEEF41}" destId="{33936C58-DE8C-4121-8736-8574E9A53C5D}" srcOrd="9" destOrd="0" presId="urn:microsoft.com/office/officeart/2005/8/layout/cycle5"/>
    <dgm:cxn modelId="{499C0259-FF67-479B-B306-5E3B5DCAD7AC}" type="presParOf" srcId="{131EAAA7-6919-4107-97D9-118BF4DEEF41}" destId="{21119E19-E65A-435C-AC14-15C8D64A639D}" srcOrd="10" destOrd="0" presId="urn:microsoft.com/office/officeart/2005/8/layout/cycle5"/>
    <dgm:cxn modelId="{65C0F5EF-BBF0-48A2-978C-009B57F2ED9C}" type="presParOf" srcId="{131EAAA7-6919-4107-97D9-118BF4DEEF41}" destId="{E7761D42-0B02-4603-8B45-009D72D0B7C7}" srcOrd="11" destOrd="0" presId="urn:microsoft.com/office/officeart/2005/8/layout/cycle5"/>
    <dgm:cxn modelId="{B158DE00-D97D-43CF-80B7-5547A1BBC281}" type="presParOf" srcId="{131EAAA7-6919-4107-97D9-118BF4DEEF41}" destId="{CE811D90-DD12-4967-9493-851912A48B17}" srcOrd="12" destOrd="0" presId="urn:microsoft.com/office/officeart/2005/8/layout/cycle5"/>
    <dgm:cxn modelId="{ADB29096-147A-469E-8BCE-5C7444A33C3C}" type="presParOf" srcId="{131EAAA7-6919-4107-97D9-118BF4DEEF41}" destId="{3FFD75BC-7756-47DC-9EC4-F1228FA32335}" srcOrd="13" destOrd="0" presId="urn:microsoft.com/office/officeart/2005/8/layout/cycle5"/>
    <dgm:cxn modelId="{FBF66404-8A18-4A02-AE22-28EEF83F02FD}" type="presParOf" srcId="{131EAAA7-6919-4107-97D9-118BF4DEEF41}" destId="{41FBC4F7-181E-4EC4-83F9-2223F16CBAF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ED574-3042-4D3F-AF78-21B0B6562D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7BA28F-FE97-418F-AA8C-0AA50A730DA4}">
      <dgm:prSet phldrT="[Text]" phldr="0"/>
      <dgm:spPr/>
      <dgm:t>
        <a:bodyPr/>
        <a:lstStyle/>
        <a:p>
          <a:pPr rtl="0"/>
          <a:r>
            <a:rPr lang="en-US">
              <a:latin typeface="Georgia Pro Semibold"/>
            </a:rPr>
            <a:t>97 personnes contactées</a:t>
          </a:r>
          <a:endParaRPr lang="en-US"/>
        </a:p>
      </dgm:t>
    </dgm:pt>
    <dgm:pt modelId="{1FDC9739-5A0B-4A5F-895C-C59958204D6F}" type="parTrans" cxnId="{1C1541ED-42CB-457F-A2C6-2925C8B85913}">
      <dgm:prSet/>
      <dgm:spPr/>
    </dgm:pt>
    <dgm:pt modelId="{F1889DFC-294F-47C6-99D5-3D487B3F4313}" type="sibTrans" cxnId="{1C1541ED-42CB-457F-A2C6-2925C8B85913}">
      <dgm:prSet/>
      <dgm:spPr/>
    </dgm:pt>
    <dgm:pt modelId="{B0B97983-FAD2-43A1-980F-879351F05F1F}">
      <dgm:prSet phldrT="[Text]" phldr="0"/>
      <dgm:spPr/>
      <dgm:t>
        <a:bodyPr/>
        <a:lstStyle/>
        <a:p>
          <a:pPr rtl="0"/>
          <a:r>
            <a:rPr lang="en-US">
              <a:latin typeface="Georgia Pro Semibold"/>
            </a:rPr>
            <a:t>21 entretiens conduits</a:t>
          </a:r>
          <a:endParaRPr lang="en-US"/>
        </a:p>
      </dgm:t>
    </dgm:pt>
    <dgm:pt modelId="{C148EDAF-A442-419C-9734-D91EC714021E}" type="parTrans" cxnId="{A948F8BF-29E0-4550-BDC2-65DA5AE51BD7}">
      <dgm:prSet/>
      <dgm:spPr/>
    </dgm:pt>
    <dgm:pt modelId="{5606C56F-58A5-4FF8-B57F-DEB144EEFB39}" type="sibTrans" cxnId="{A948F8BF-29E0-4550-BDC2-65DA5AE51BD7}">
      <dgm:prSet/>
      <dgm:spPr/>
    </dgm:pt>
    <dgm:pt modelId="{32D65B0E-2185-4A5F-8606-0CAD77FDCE08}">
      <dgm:prSet phldrT="[Text]" phldr="0"/>
      <dgm:spPr/>
      <dgm:t>
        <a:bodyPr/>
        <a:lstStyle/>
        <a:p>
          <a:pPr rtl="0"/>
          <a:r>
            <a:rPr lang="en-US">
              <a:latin typeface="Georgia Pro Semibold"/>
            </a:rPr>
            <a:t>17 entretiens + questionnaires</a:t>
          </a:r>
          <a:endParaRPr lang="en-US"/>
        </a:p>
      </dgm:t>
    </dgm:pt>
    <dgm:pt modelId="{13C1B45A-C349-493A-9C38-7269AE046133}" type="parTrans" cxnId="{4A91DB21-BF46-4A0D-89C1-956F11364A25}">
      <dgm:prSet/>
      <dgm:spPr/>
    </dgm:pt>
    <dgm:pt modelId="{449E907E-CF73-4DC9-9939-3672E71B3D57}" type="sibTrans" cxnId="{4A91DB21-BF46-4A0D-89C1-956F11364A25}">
      <dgm:prSet/>
      <dgm:spPr/>
    </dgm:pt>
    <dgm:pt modelId="{C8E72EB9-7783-4462-8C75-81E36F55561B}" type="pres">
      <dgm:prSet presAssocID="{7B5ED574-3042-4D3F-AF78-21B0B6562D57}" presName="Name0" presStyleCnt="0">
        <dgm:presLayoutVars>
          <dgm:dir/>
          <dgm:animLvl val="lvl"/>
          <dgm:resizeHandles val="exact"/>
        </dgm:presLayoutVars>
      </dgm:prSet>
      <dgm:spPr/>
    </dgm:pt>
    <dgm:pt modelId="{570F98D8-1989-4ED3-BCC0-F3D2CF6B24B3}" type="pres">
      <dgm:prSet presAssocID="{BE7BA28F-FE97-418F-AA8C-0AA50A730DA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165CD-A47C-45CF-ADAD-F12643528B31}" type="pres">
      <dgm:prSet presAssocID="{F1889DFC-294F-47C6-99D5-3D487B3F4313}" presName="parTxOnlySpace" presStyleCnt="0"/>
      <dgm:spPr/>
    </dgm:pt>
    <dgm:pt modelId="{FC9B4457-BF5B-411E-968D-920647A92C82}" type="pres">
      <dgm:prSet presAssocID="{B0B97983-FAD2-43A1-980F-879351F05F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87EC3-D47D-4D07-AD64-6CB7B0044A51}" type="pres">
      <dgm:prSet presAssocID="{5606C56F-58A5-4FF8-B57F-DEB144EEFB39}" presName="parTxOnlySpace" presStyleCnt="0"/>
      <dgm:spPr/>
    </dgm:pt>
    <dgm:pt modelId="{965112A7-862A-48FA-B533-C3C39802A4E6}" type="pres">
      <dgm:prSet presAssocID="{32D65B0E-2185-4A5F-8606-0CAD77FDCE0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1541ED-42CB-457F-A2C6-2925C8B85913}" srcId="{7B5ED574-3042-4D3F-AF78-21B0B6562D57}" destId="{BE7BA28F-FE97-418F-AA8C-0AA50A730DA4}" srcOrd="0" destOrd="0" parTransId="{1FDC9739-5A0B-4A5F-895C-C59958204D6F}" sibTransId="{F1889DFC-294F-47C6-99D5-3D487B3F4313}"/>
    <dgm:cxn modelId="{EACC6F16-2803-42DE-B65F-F84FAF630CFC}" type="presOf" srcId="{7B5ED574-3042-4D3F-AF78-21B0B6562D57}" destId="{C8E72EB9-7783-4462-8C75-81E36F55561B}" srcOrd="0" destOrd="0" presId="urn:microsoft.com/office/officeart/2005/8/layout/chevron1"/>
    <dgm:cxn modelId="{8377007C-8BFE-4204-AEB1-1A164875698B}" type="presOf" srcId="{BE7BA28F-FE97-418F-AA8C-0AA50A730DA4}" destId="{570F98D8-1989-4ED3-BCC0-F3D2CF6B24B3}" srcOrd="0" destOrd="0" presId="urn:microsoft.com/office/officeart/2005/8/layout/chevron1"/>
    <dgm:cxn modelId="{1688D029-3480-442E-9516-7C49CB9EBEDD}" type="presOf" srcId="{32D65B0E-2185-4A5F-8606-0CAD77FDCE08}" destId="{965112A7-862A-48FA-B533-C3C39802A4E6}" srcOrd="0" destOrd="0" presId="urn:microsoft.com/office/officeart/2005/8/layout/chevron1"/>
    <dgm:cxn modelId="{7165D298-F89D-420C-90FD-65DF4CCFB73C}" type="presOf" srcId="{B0B97983-FAD2-43A1-980F-879351F05F1F}" destId="{FC9B4457-BF5B-411E-968D-920647A92C82}" srcOrd="0" destOrd="0" presId="urn:microsoft.com/office/officeart/2005/8/layout/chevron1"/>
    <dgm:cxn modelId="{A948F8BF-29E0-4550-BDC2-65DA5AE51BD7}" srcId="{7B5ED574-3042-4D3F-AF78-21B0B6562D57}" destId="{B0B97983-FAD2-43A1-980F-879351F05F1F}" srcOrd="1" destOrd="0" parTransId="{C148EDAF-A442-419C-9734-D91EC714021E}" sibTransId="{5606C56F-58A5-4FF8-B57F-DEB144EEFB39}"/>
    <dgm:cxn modelId="{4A91DB21-BF46-4A0D-89C1-956F11364A25}" srcId="{7B5ED574-3042-4D3F-AF78-21B0B6562D57}" destId="{32D65B0E-2185-4A5F-8606-0CAD77FDCE08}" srcOrd="2" destOrd="0" parTransId="{13C1B45A-C349-493A-9C38-7269AE046133}" sibTransId="{449E907E-CF73-4DC9-9939-3672E71B3D57}"/>
    <dgm:cxn modelId="{02A5F901-3158-4BFC-A055-D82174AB1F43}" type="presParOf" srcId="{C8E72EB9-7783-4462-8C75-81E36F55561B}" destId="{570F98D8-1989-4ED3-BCC0-F3D2CF6B24B3}" srcOrd="0" destOrd="0" presId="urn:microsoft.com/office/officeart/2005/8/layout/chevron1"/>
    <dgm:cxn modelId="{68A5BEF9-B47F-418D-A05F-9C2073B9FC4F}" type="presParOf" srcId="{C8E72EB9-7783-4462-8C75-81E36F55561B}" destId="{B98165CD-A47C-45CF-ADAD-F12643528B31}" srcOrd="1" destOrd="0" presId="urn:microsoft.com/office/officeart/2005/8/layout/chevron1"/>
    <dgm:cxn modelId="{397CD5C7-E2E9-46FB-9AB9-A6E7995CAC0B}" type="presParOf" srcId="{C8E72EB9-7783-4462-8C75-81E36F55561B}" destId="{FC9B4457-BF5B-411E-968D-920647A92C82}" srcOrd="2" destOrd="0" presId="urn:microsoft.com/office/officeart/2005/8/layout/chevron1"/>
    <dgm:cxn modelId="{31073269-A7A0-4413-9173-64C19252ABFF}" type="presParOf" srcId="{C8E72EB9-7783-4462-8C75-81E36F55561B}" destId="{29587EC3-D47D-4D07-AD64-6CB7B0044A51}" srcOrd="3" destOrd="0" presId="urn:microsoft.com/office/officeart/2005/8/layout/chevron1"/>
    <dgm:cxn modelId="{60EC42E2-E2B3-4049-8100-3F76C4B66B3E}" type="presParOf" srcId="{C8E72EB9-7783-4462-8C75-81E36F55561B}" destId="{965112A7-862A-48FA-B533-C3C39802A4E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ED574-3042-4D3F-AF78-21B0B6562D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7BA28F-FE97-418F-AA8C-0AA50A730DA4}">
      <dgm:prSet phldrT="[Text]" phldr="0"/>
      <dgm:spPr/>
      <dgm:t>
        <a:bodyPr/>
        <a:lstStyle/>
        <a:p>
          <a:pPr rtl="0"/>
          <a:r>
            <a:rPr lang="en-US">
              <a:latin typeface="Georgia Pro Semibold"/>
            </a:rPr>
            <a:t>97 personnes contactées</a:t>
          </a:r>
          <a:endParaRPr lang="en-US"/>
        </a:p>
      </dgm:t>
    </dgm:pt>
    <dgm:pt modelId="{1FDC9739-5A0B-4A5F-895C-C59958204D6F}" type="parTrans" cxnId="{1C1541ED-42CB-457F-A2C6-2925C8B85913}">
      <dgm:prSet/>
      <dgm:spPr/>
    </dgm:pt>
    <dgm:pt modelId="{F1889DFC-294F-47C6-99D5-3D487B3F4313}" type="sibTrans" cxnId="{1C1541ED-42CB-457F-A2C6-2925C8B85913}">
      <dgm:prSet/>
      <dgm:spPr/>
    </dgm:pt>
    <dgm:pt modelId="{B0B97983-FAD2-43A1-980F-879351F05F1F}">
      <dgm:prSet phldrT="[Text]" phldr="0"/>
      <dgm:spPr/>
      <dgm:t>
        <a:bodyPr/>
        <a:lstStyle/>
        <a:p>
          <a:pPr rtl="0"/>
          <a:r>
            <a:rPr lang="en-US">
              <a:latin typeface="Georgia Pro Semibold"/>
            </a:rPr>
            <a:t>21 entretiens conduits</a:t>
          </a:r>
          <a:endParaRPr lang="en-US"/>
        </a:p>
      </dgm:t>
    </dgm:pt>
    <dgm:pt modelId="{C148EDAF-A442-419C-9734-D91EC714021E}" type="parTrans" cxnId="{A948F8BF-29E0-4550-BDC2-65DA5AE51BD7}">
      <dgm:prSet/>
      <dgm:spPr/>
    </dgm:pt>
    <dgm:pt modelId="{5606C56F-58A5-4FF8-B57F-DEB144EEFB39}" type="sibTrans" cxnId="{A948F8BF-29E0-4550-BDC2-65DA5AE51BD7}">
      <dgm:prSet/>
      <dgm:spPr/>
    </dgm:pt>
    <dgm:pt modelId="{32D65B0E-2185-4A5F-8606-0CAD77FDCE08}">
      <dgm:prSet phldrT="[Text]" phldr="0"/>
      <dgm:spPr/>
      <dgm:t>
        <a:bodyPr/>
        <a:lstStyle/>
        <a:p>
          <a:pPr rtl="0"/>
          <a:r>
            <a:rPr lang="en-US">
              <a:latin typeface="Georgia Pro Semibold"/>
            </a:rPr>
            <a:t>17 entretiens + questionnaires</a:t>
          </a:r>
          <a:endParaRPr lang="en-US"/>
        </a:p>
      </dgm:t>
    </dgm:pt>
    <dgm:pt modelId="{13C1B45A-C349-493A-9C38-7269AE046133}" type="parTrans" cxnId="{4A91DB21-BF46-4A0D-89C1-956F11364A25}">
      <dgm:prSet/>
      <dgm:spPr/>
    </dgm:pt>
    <dgm:pt modelId="{449E907E-CF73-4DC9-9939-3672E71B3D57}" type="sibTrans" cxnId="{4A91DB21-BF46-4A0D-89C1-956F11364A25}">
      <dgm:prSet/>
      <dgm:spPr/>
    </dgm:pt>
    <dgm:pt modelId="{C8E72EB9-7783-4462-8C75-81E36F55561B}" type="pres">
      <dgm:prSet presAssocID="{7B5ED574-3042-4D3F-AF78-21B0B6562D57}" presName="Name0" presStyleCnt="0">
        <dgm:presLayoutVars>
          <dgm:dir/>
          <dgm:animLvl val="lvl"/>
          <dgm:resizeHandles val="exact"/>
        </dgm:presLayoutVars>
      </dgm:prSet>
      <dgm:spPr/>
    </dgm:pt>
    <dgm:pt modelId="{570F98D8-1989-4ED3-BCC0-F3D2CF6B24B3}" type="pres">
      <dgm:prSet presAssocID="{BE7BA28F-FE97-418F-AA8C-0AA50A730DA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165CD-A47C-45CF-ADAD-F12643528B31}" type="pres">
      <dgm:prSet presAssocID="{F1889DFC-294F-47C6-99D5-3D487B3F4313}" presName="parTxOnlySpace" presStyleCnt="0"/>
      <dgm:spPr/>
    </dgm:pt>
    <dgm:pt modelId="{FC9B4457-BF5B-411E-968D-920647A92C82}" type="pres">
      <dgm:prSet presAssocID="{B0B97983-FAD2-43A1-980F-879351F05F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87EC3-D47D-4D07-AD64-6CB7B0044A51}" type="pres">
      <dgm:prSet presAssocID="{5606C56F-58A5-4FF8-B57F-DEB144EEFB39}" presName="parTxOnlySpace" presStyleCnt="0"/>
      <dgm:spPr/>
    </dgm:pt>
    <dgm:pt modelId="{965112A7-862A-48FA-B533-C3C39802A4E6}" type="pres">
      <dgm:prSet presAssocID="{32D65B0E-2185-4A5F-8606-0CAD77FDCE0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1541ED-42CB-457F-A2C6-2925C8B85913}" srcId="{7B5ED574-3042-4D3F-AF78-21B0B6562D57}" destId="{BE7BA28F-FE97-418F-AA8C-0AA50A730DA4}" srcOrd="0" destOrd="0" parTransId="{1FDC9739-5A0B-4A5F-895C-C59958204D6F}" sibTransId="{F1889DFC-294F-47C6-99D5-3D487B3F4313}"/>
    <dgm:cxn modelId="{EACC6F16-2803-42DE-B65F-F84FAF630CFC}" type="presOf" srcId="{7B5ED574-3042-4D3F-AF78-21B0B6562D57}" destId="{C8E72EB9-7783-4462-8C75-81E36F55561B}" srcOrd="0" destOrd="0" presId="urn:microsoft.com/office/officeart/2005/8/layout/chevron1"/>
    <dgm:cxn modelId="{8377007C-8BFE-4204-AEB1-1A164875698B}" type="presOf" srcId="{BE7BA28F-FE97-418F-AA8C-0AA50A730DA4}" destId="{570F98D8-1989-4ED3-BCC0-F3D2CF6B24B3}" srcOrd="0" destOrd="0" presId="urn:microsoft.com/office/officeart/2005/8/layout/chevron1"/>
    <dgm:cxn modelId="{1688D029-3480-442E-9516-7C49CB9EBEDD}" type="presOf" srcId="{32D65B0E-2185-4A5F-8606-0CAD77FDCE08}" destId="{965112A7-862A-48FA-B533-C3C39802A4E6}" srcOrd="0" destOrd="0" presId="urn:microsoft.com/office/officeart/2005/8/layout/chevron1"/>
    <dgm:cxn modelId="{7165D298-F89D-420C-90FD-65DF4CCFB73C}" type="presOf" srcId="{B0B97983-FAD2-43A1-980F-879351F05F1F}" destId="{FC9B4457-BF5B-411E-968D-920647A92C82}" srcOrd="0" destOrd="0" presId="urn:microsoft.com/office/officeart/2005/8/layout/chevron1"/>
    <dgm:cxn modelId="{A948F8BF-29E0-4550-BDC2-65DA5AE51BD7}" srcId="{7B5ED574-3042-4D3F-AF78-21B0B6562D57}" destId="{B0B97983-FAD2-43A1-980F-879351F05F1F}" srcOrd="1" destOrd="0" parTransId="{C148EDAF-A442-419C-9734-D91EC714021E}" sibTransId="{5606C56F-58A5-4FF8-B57F-DEB144EEFB39}"/>
    <dgm:cxn modelId="{4A91DB21-BF46-4A0D-89C1-956F11364A25}" srcId="{7B5ED574-3042-4D3F-AF78-21B0B6562D57}" destId="{32D65B0E-2185-4A5F-8606-0CAD77FDCE08}" srcOrd="2" destOrd="0" parTransId="{13C1B45A-C349-493A-9C38-7269AE046133}" sibTransId="{449E907E-CF73-4DC9-9939-3672E71B3D57}"/>
    <dgm:cxn modelId="{02A5F901-3158-4BFC-A055-D82174AB1F43}" type="presParOf" srcId="{C8E72EB9-7783-4462-8C75-81E36F55561B}" destId="{570F98D8-1989-4ED3-BCC0-F3D2CF6B24B3}" srcOrd="0" destOrd="0" presId="urn:microsoft.com/office/officeart/2005/8/layout/chevron1"/>
    <dgm:cxn modelId="{68A5BEF9-B47F-418D-A05F-9C2073B9FC4F}" type="presParOf" srcId="{C8E72EB9-7783-4462-8C75-81E36F55561B}" destId="{B98165CD-A47C-45CF-ADAD-F12643528B31}" srcOrd="1" destOrd="0" presId="urn:microsoft.com/office/officeart/2005/8/layout/chevron1"/>
    <dgm:cxn modelId="{397CD5C7-E2E9-46FB-9AB9-A6E7995CAC0B}" type="presParOf" srcId="{C8E72EB9-7783-4462-8C75-81E36F55561B}" destId="{FC9B4457-BF5B-411E-968D-920647A92C82}" srcOrd="2" destOrd="0" presId="urn:microsoft.com/office/officeart/2005/8/layout/chevron1"/>
    <dgm:cxn modelId="{31073269-A7A0-4413-9173-64C19252ABFF}" type="presParOf" srcId="{C8E72EB9-7783-4462-8C75-81E36F55561B}" destId="{29587EC3-D47D-4D07-AD64-6CB7B0044A51}" srcOrd="3" destOrd="0" presId="urn:microsoft.com/office/officeart/2005/8/layout/chevron1"/>
    <dgm:cxn modelId="{60EC42E2-E2B3-4049-8100-3F76C4B66B3E}" type="presParOf" srcId="{C8E72EB9-7783-4462-8C75-81E36F55561B}" destId="{965112A7-862A-48FA-B533-C3C39802A4E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D9E09-C1CB-4D82-B21E-D082E50FE2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E678D-01AC-4B60-A8C8-0622659649E3}">
      <dgm:prSet custT="1"/>
      <dgm:spPr/>
      <dgm:t>
        <a:bodyPr/>
        <a:lstStyle/>
        <a:p>
          <a:r>
            <a:rPr lang="fr-FR" sz="1200" dirty="0"/>
            <a:t>Recueil des finalités, valeurs et attitudes</a:t>
          </a:r>
          <a:endParaRPr lang="en-US" sz="1200" dirty="0"/>
        </a:p>
      </dgm:t>
    </dgm:pt>
    <dgm:pt modelId="{7D12BA22-913B-49B0-9324-0FEE6E87186F}" type="parTrans" cxnId="{A96DEA75-AFB1-43AE-938C-769362CA4A1E}">
      <dgm:prSet/>
      <dgm:spPr/>
      <dgm:t>
        <a:bodyPr/>
        <a:lstStyle/>
        <a:p>
          <a:endParaRPr lang="en-US" sz="1200"/>
        </a:p>
      </dgm:t>
    </dgm:pt>
    <dgm:pt modelId="{AA24178B-1FB3-4456-94BB-509D6F36CABF}" type="sibTrans" cxnId="{A96DEA75-AFB1-43AE-938C-769362CA4A1E}">
      <dgm:prSet/>
      <dgm:spPr/>
      <dgm:t>
        <a:bodyPr/>
        <a:lstStyle/>
        <a:p>
          <a:endParaRPr lang="en-US" sz="1200"/>
        </a:p>
      </dgm:t>
    </dgm:pt>
    <dgm:pt modelId="{CE0BD3EB-0FB3-42AF-A176-3DF5A79440E6}">
      <dgm:prSet custT="1"/>
      <dgm:spPr/>
      <dgm:t>
        <a:bodyPr/>
        <a:lstStyle/>
        <a:p>
          <a:r>
            <a:rPr lang="fr-FR" sz="1200" dirty="0"/>
            <a:t>Connaissances scientifiques concernant les maladies émergentes</a:t>
          </a:r>
          <a:endParaRPr lang="en-US" sz="1200" dirty="0"/>
        </a:p>
      </dgm:t>
    </dgm:pt>
    <dgm:pt modelId="{088C24A0-AC9E-4C8B-B96B-AC5E1E5770F7}" type="parTrans" cxnId="{B70135FF-26FC-4A73-9BFB-F372C0C39897}">
      <dgm:prSet/>
      <dgm:spPr/>
      <dgm:t>
        <a:bodyPr/>
        <a:lstStyle/>
        <a:p>
          <a:endParaRPr lang="en-US" sz="1200"/>
        </a:p>
      </dgm:t>
    </dgm:pt>
    <dgm:pt modelId="{F457754D-5688-44B0-B613-131F1EBD5DB6}" type="sibTrans" cxnId="{B70135FF-26FC-4A73-9BFB-F372C0C39897}">
      <dgm:prSet/>
      <dgm:spPr/>
      <dgm:t>
        <a:bodyPr/>
        <a:lstStyle/>
        <a:p>
          <a:endParaRPr lang="en-US" sz="1200"/>
        </a:p>
      </dgm:t>
    </dgm:pt>
    <dgm:pt modelId="{33C99297-3688-4C75-AE86-D0D4249B5463}">
      <dgm:prSet custT="1"/>
      <dgm:spPr/>
      <dgm:t>
        <a:bodyPr/>
        <a:lstStyle/>
        <a:p>
          <a:r>
            <a:rPr lang="fr-FR" sz="1200" dirty="0" smtClean="0"/>
            <a:t>Évaluation </a:t>
          </a:r>
          <a:r>
            <a:rPr lang="fr-FR" sz="1200" dirty="0"/>
            <a:t>du sentiment de pouvoir d'agir</a:t>
          </a:r>
          <a:endParaRPr lang="en-US" sz="1200" dirty="0"/>
        </a:p>
      </dgm:t>
    </dgm:pt>
    <dgm:pt modelId="{2CF0B088-2C22-4F54-A973-6AFB654460D0}" type="parTrans" cxnId="{0EF568C4-99D7-47F2-84E1-2F5412C303DE}">
      <dgm:prSet/>
      <dgm:spPr/>
      <dgm:t>
        <a:bodyPr/>
        <a:lstStyle/>
        <a:p>
          <a:endParaRPr lang="en-US" sz="1200"/>
        </a:p>
      </dgm:t>
    </dgm:pt>
    <dgm:pt modelId="{9F91B9CF-B0C7-4077-9435-BABFE09F2F94}" type="sibTrans" cxnId="{0EF568C4-99D7-47F2-84E1-2F5412C303DE}">
      <dgm:prSet/>
      <dgm:spPr/>
      <dgm:t>
        <a:bodyPr/>
        <a:lstStyle/>
        <a:p>
          <a:endParaRPr lang="en-US" sz="1200"/>
        </a:p>
      </dgm:t>
    </dgm:pt>
    <dgm:pt modelId="{D9886049-F097-4787-BC11-CC4F4927A06F}">
      <dgm:prSet custT="1"/>
      <dgm:spPr/>
      <dgm:t>
        <a:bodyPr/>
        <a:lstStyle/>
        <a:p>
          <a:r>
            <a:rPr lang="fr-FR" sz="1200" dirty="0"/>
            <a:t>Connaissance de et adhésion à l'approche One </a:t>
          </a:r>
          <a:r>
            <a:rPr lang="fr-FR" sz="1200" dirty="0" err="1"/>
            <a:t>Health</a:t>
          </a:r>
          <a:endParaRPr lang="en-US" sz="1200" dirty="0"/>
        </a:p>
      </dgm:t>
    </dgm:pt>
    <dgm:pt modelId="{48594468-20F3-4E00-AA17-CCD0D475625E}" type="parTrans" cxnId="{7F29CA44-CC21-4A0A-A21E-A579E50843D0}">
      <dgm:prSet/>
      <dgm:spPr/>
      <dgm:t>
        <a:bodyPr/>
        <a:lstStyle/>
        <a:p>
          <a:endParaRPr lang="en-US" sz="1200"/>
        </a:p>
      </dgm:t>
    </dgm:pt>
    <dgm:pt modelId="{EA441CE4-5613-450D-9138-69B8E257FA9B}" type="sibTrans" cxnId="{7F29CA44-CC21-4A0A-A21E-A579E50843D0}">
      <dgm:prSet/>
      <dgm:spPr/>
      <dgm:t>
        <a:bodyPr/>
        <a:lstStyle/>
        <a:p>
          <a:endParaRPr lang="en-US" sz="1200"/>
        </a:p>
      </dgm:t>
    </dgm:pt>
    <dgm:pt modelId="{D9896A01-64F3-4DA6-AC95-4E1E8D5A84D4}">
      <dgm:prSet custT="1"/>
      <dgm:spPr/>
      <dgm:t>
        <a:bodyPr/>
        <a:lstStyle/>
        <a:p>
          <a:r>
            <a:rPr lang="fr-FR" sz="1200" dirty="0"/>
            <a:t>Conscience des enjeux territoriaux notamment à travers les émotions</a:t>
          </a:r>
          <a:endParaRPr lang="en-US" sz="1200" dirty="0"/>
        </a:p>
      </dgm:t>
    </dgm:pt>
    <dgm:pt modelId="{FFA6BE17-579D-473C-BF5D-E1A26A97EC1F}" type="parTrans" cxnId="{603665C8-16C7-4289-A38D-53E51C8D1D0F}">
      <dgm:prSet/>
      <dgm:spPr/>
      <dgm:t>
        <a:bodyPr/>
        <a:lstStyle/>
        <a:p>
          <a:endParaRPr lang="en-US" sz="1200"/>
        </a:p>
      </dgm:t>
    </dgm:pt>
    <dgm:pt modelId="{01B113EF-6830-4194-80A0-73BAC31A2F2F}" type="sibTrans" cxnId="{603665C8-16C7-4289-A38D-53E51C8D1D0F}">
      <dgm:prSet/>
      <dgm:spPr/>
      <dgm:t>
        <a:bodyPr/>
        <a:lstStyle/>
        <a:p>
          <a:endParaRPr lang="en-US" sz="1200"/>
        </a:p>
      </dgm:t>
    </dgm:pt>
    <dgm:pt modelId="{9D96EDE9-970D-44C6-BFB2-871D7C50A17F}" type="pres">
      <dgm:prSet presAssocID="{BD0D9E09-C1CB-4D82-B21E-D082E50FE2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FDF840-07FF-4E91-ACB5-C1EB555E6626}" type="pres">
      <dgm:prSet presAssocID="{908E678D-01AC-4B60-A8C8-0622659649E3}" presName="thickLine" presStyleLbl="alignNode1" presStyleIdx="0" presStyleCnt="5"/>
      <dgm:spPr/>
    </dgm:pt>
    <dgm:pt modelId="{272046FD-C250-44F0-B921-09F7AFA3E180}" type="pres">
      <dgm:prSet presAssocID="{908E678D-01AC-4B60-A8C8-0622659649E3}" presName="horz1" presStyleCnt="0"/>
      <dgm:spPr/>
    </dgm:pt>
    <dgm:pt modelId="{A1E5F800-ED6E-47CB-9B4C-C7CFB1744E96}" type="pres">
      <dgm:prSet presAssocID="{908E678D-01AC-4B60-A8C8-0622659649E3}" presName="tx1" presStyleLbl="revTx" presStyleIdx="0" presStyleCnt="5"/>
      <dgm:spPr/>
      <dgm:t>
        <a:bodyPr/>
        <a:lstStyle/>
        <a:p>
          <a:endParaRPr lang="en-US"/>
        </a:p>
      </dgm:t>
    </dgm:pt>
    <dgm:pt modelId="{064CEDAD-B5AD-4539-A7F8-B7B25520DDDB}" type="pres">
      <dgm:prSet presAssocID="{908E678D-01AC-4B60-A8C8-0622659649E3}" presName="vert1" presStyleCnt="0"/>
      <dgm:spPr/>
    </dgm:pt>
    <dgm:pt modelId="{5E37A5B2-F35D-4D91-B48E-0FE3748435B9}" type="pres">
      <dgm:prSet presAssocID="{CE0BD3EB-0FB3-42AF-A176-3DF5A79440E6}" presName="thickLine" presStyleLbl="alignNode1" presStyleIdx="1" presStyleCnt="5"/>
      <dgm:spPr/>
    </dgm:pt>
    <dgm:pt modelId="{8F14A2CF-743A-445E-8C86-4C9E02902607}" type="pres">
      <dgm:prSet presAssocID="{CE0BD3EB-0FB3-42AF-A176-3DF5A79440E6}" presName="horz1" presStyleCnt="0"/>
      <dgm:spPr/>
    </dgm:pt>
    <dgm:pt modelId="{97D9BA48-4606-4225-97C3-C2E1066FC3E1}" type="pres">
      <dgm:prSet presAssocID="{CE0BD3EB-0FB3-42AF-A176-3DF5A79440E6}" presName="tx1" presStyleLbl="revTx" presStyleIdx="1" presStyleCnt="5"/>
      <dgm:spPr/>
      <dgm:t>
        <a:bodyPr/>
        <a:lstStyle/>
        <a:p>
          <a:endParaRPr lang="en-US"/>
        </a:p>
      </dgm:t>
    </dgm:pt>
    <dgm:pt modelId="{25304C3A-ECFC-42CB-AF7E-7DE22D9EDCFD}" type="pres">
      <dgm:prSet presAssocID="{CE0BD3EB-0FB3-42AF-A176-3DF5A79440E6}" presName="vert1" presStyleCnt="0"/>
      <dgm:spPr/>
    </dgm:pt>
    <dgm:pt modelId="{88491D1F-88D5-41B7-BE60-FB51387B0AE3}" type="pres">
      <dgm:prSet presAssocID="{33C99297-3688-4C75-AE86-D0D4249B5463}" presName="thickLine" presStyleLbl="alignNode1" presStyleIdx="2" presStyleCnt="5"/>
      <dgm:spPr/>
    </dgm:pt>
    <dgm:pt modelId="{4C5972C2-7BD0-4F2F-BECE-D903BD8F8364}" type="pres">
      <dgm:prSet presAssocID="{33C99297-3688-4C75-AE86-D0D4249B5463}" presName="horz1" presStyleCnt="0"/>
      <dgm:spPr/>
    </dgm:pt>
    <dgm:pt modelId="{1A3DA8CF-6690-41CC-8368-7D661760B642}" type="pres">
      <dgm:prSet presAssocID="{33C99297-3688-4C75-AE86-D0D4249B5463}" presName="tx1" presStyleLbl="revTx" presStyleIdx="2" presStyleCnt="5"/>
      <dgm:spPr/>
      <dgm:t>
        <a:bodyPr/>
        <a:lstStyle/>
        <a:p>
          <a:endParaRPr lang="en-US"/>
        </a:p>
      </dgm:t>
    </dgm:pt>
    <dgm:pt modelId="{AF84C391-695B-4454-B243-960F360CA912}" type="pres">
      <dgm:prSet presAssocID="{33C99297-3688-4C75-AE86-D0D4249B5463}" presName="vert1" presStyleCnt="0"/>
      <dgm:spPr/>
    </dgm:pt>
    <dgm:pt modelId="{F819BEDF-0C79-420E-9190-0D6345B78068}" type="pres">
      <dgm:prSet presAssocID="{D9886049-F097-4787-BC11-CC4F4927A06F}" presName="thickLine" presStyleLbl="alignNode1" presStyleIdx="3" presStyleCnt="5"/>
      <dgm:spPr/>
    </dgm:pt>
    <dgm:pt modelId="{8871D0E9-03E3-433F-A419-B101363252C6}" type="pres">
      <dgm:prSet presAssocID="{D9886049-F097-4787-BC11-CC4F4927A06F}" presName="horz1" presStyleCnt="0"/>
      <dgm:spPr/>
    </dgm:pt>
    <dgm:pt modelId="{E4ABFF4B-EE36-498E-9370-2CD1B277D871}" type="pres">
      <dgm:prSet presAssocID="{D9886049-F097-4787-BC11-CC4F4927A06F}" presName="tx1" presStyleLbl="revTx" presStyleIdx="3" presStyleCnt="5"/>
      <dgm:spPr/>
      <dgm:t>
        <a:bodyPr/>
        <a:lstStyle/>
        <a:p>
          <a:endParaRPr lang="en-US"/>
        </a:p>
      </dgm:t>
    </dgm:pt>
    <dgm:pt modelId="{DBDC475D-D0C9-4533-903B-420E463479F8}" type="pres">
      <dgm:prSet presAssocID="{D9886049-F097-4787-BC11-CC4F4927A06F}" presName="vert1" presStyleCnt="0"/>
      <dgm:spPr/>
    </dgm:pt>
    <dgm:pt modelId="{8D6C9DFA-FFB1-4C49-BF02-9B15D7F75B75}" type="pres">
      <dgm:prSet presAssocID="{D9896A01-64F3-4DA6-AC95-4E1E8D5A84D4}" presName="thickLine" presStyleLbl="alignNode1" presStyleIdx="4" presStyleCnt="5"/>
      <dgm:spPr/>
    </dgm:pt>
    <dgm:pt modelId="{06B814A1-5FDF-4613-A8AB-5F4BDE229EA3}" type="pres">
      <dgm:prSet presAssocID="{D9896A01-64F3-4DA6-AC95-4E1E8D5A84D4}" presName="horz1" presStyleCnt="0"/>
      <dgm:spPr/>
    </dgm:pt>
    <dgm:pt modelId="{0DCA8636-DA07-42DB-8536-4FAAAC6D14D6}" type="pres">
      <dgm:prSet presAssocID="{D9896A01-64F3-4DA6-AC95-4E1E8D5A84D4}" presName="tx1" presStyleLbl="revTx" presStyleIdx="4" presStyleCnt="5"/>
      <dgm:spPr/>
      <dgm:t>
        <a:bodyPr/>
        <a:lstStyle/>
        <a:p>
          <a:endParaRPr lang="en-US"/>
        </a:p>
      </dgm:t>
    </dgm:pt>
    <dgm:pt modelId="{62BD2EF1-1754-473A-89E2-9924B9A51B38}" type="pres">
      <dgm:prSet presAssocID="{D9896A01-64F3-4DA6-AC95-4E1E8D5A84D4}" presName="vert1" presStyleCnt="0"/>
      <dgm:spPr/>
    </dgm:pt>
  </dgm:ptLst>
  <dgm:cxnLst>
    <dgm:cxn modelId="{603665C8-16C7-4289-A38D-53E51C8D1D0F}" srcId="{BD0D9E09-C1CB-4D82-B21E-D082E50FE2B5}" destId="{D9896A01-64F3-4DA6-AC95-4E1E8D5A84D4}" srcOrd="4" destOrd="0" parTransId="{FFA6BE17-579D-473C-BF5D-E1A26A97EC1F}" sibTransId="{01B113EF-6830-4194-80A0-73BAC31A2F2F}"/>
    <dgm:cxn modelId="{4A3F195E-708D-4BAB-B751-A29B44D426DA}" type="presOf" srcId="{CE0BD3EB-0FB3-42AF-A176-3DF5A79440E6}" destId="{97D9BA48-4606-4225-97C3-C2E1066FC3E1}" srcOrd="0" destOrd="0" presId="urn:microsoft.com/office/officeart/2008/layout/LinedList"/>
    <dgm:cxn modelId="{73356410-BC1F-476B-8F05-63BF819904F3}" type="presOf" srcId="{908E678D-01AC-4B60-A8C8-0622659649E3}" destId="{A1E5F800-ED6E-47CB-9B4C-C7CFB1744E96}" srcOrd="0" destOrd="0" presId="urn:microsoft.com/office/officeart/2008/layout/LinedList"/>
    <dgm:cxn modelId="{B90C7786-BA13-45FA-BCB2-767299545FD7}" type="presOf" srcId="{D9896A01-64F3-4DA6-AC95-4E1E8D5A84D4}" destId="{0DCA8636-DA07-42DB-8536-4FAAAC6D14D6}" srcOrd="0" destOrd="0" presId="urn:microsoft.com/office/officeart/2008/layout/LinedList"/>
    <dgm:cxn modelId="{8BD36E9C-F242-4A2D-B30A-3678C9335BFF}" type="presOf" srcId="{D9886049-F097-4787-BC11-CC4F4927A06F}" destId="{E4ABFF4B-EE36-498E-9370-2CD1B277D871}" srcOrd="0" destOrd="0" presId="urn:microsoft.com/office/officeart/2008/layout/LinedList"/>
    <dgm:cxn modelId="{E746C8AE-DB1F-4728-9E76-EBC338E51988}" type="presOf" srcId="{33C99297-3688-4C75-AE86-D0D4249B5463}" destId="{1A3DA8CF-6690-41CC-8368-7D661760B642}" srcOrd="0" destOrd="0" presId="urn:microsoft.com/office/officeart/2008/layout/LinedList"/>
    <dgm:cxn modelId="{7F29CA44-CC21-4A0A-A21E-A579E50843D0}" srcId="{BD0D9E09-C1CB-4D82-B21E-D082E50FE2B5}" destId="{D9886049-F097-4787-BC11-CC4F4927A06F}" srcOrd="3" destOrd="0" parTransId="{48594468-20F3-4E00-AA17-CCD0D475625E}" sibTransId="{EA441CE4-5613-450D-9138-69B8E257FA9B}"/>
    <dgm:cxn modelId="{B70135FF-26FC-4A73-9BFB-F372C0C39897}" srcId="{BD0D9E09-C1CB-4D82-B21E-D082E50FE2B5}" destId="{CE0BD3EB-0FB3-42AF-A176-3DF5A79440E6}" srcOrd="1" destOrd="0" parTransId="{088C24A0-AC9E-4C8B-B96B-AC5E1E5770F7}" sibTransId="{F457754D-5688-44B0-B613-131F1EBD5DB6}"/>
    <dgm:cxn modelId="{A96DEA75-AFB1-43AE-938C-769362CA4A1E}" srcId="{BD0D9E09-C1CB-4D82-B21E-D082E50FE2B5}" destId="{908E678D-01AC-4B60-A8C8-0622659649E3}" srcOrd="0" destOrd="0" parTransId="{7D12BA22-913B-49B0-9324-0FEE6E87186F}" sibTransId="{AA24178B-1FB3-4456-94BB-509D6F36CABF}"/>
    <dgm:cxn modelId="{3AB1363E-2BBE-47C7-B36B-1971582413BA}" type="presOf" srcId="{BD0D9E09-C1CB-4D82-B21E-D082E50FE2B5}" destId="{9D96EDE9-970D-44C6-BFB2-871D7C50A17F}" srcOrd="0" destOrd="0" presId="urn:microsoft.com/office/officeart/2008/layout/LinedList"/>
    <dgm:cxn modelId="{0EF568C4-99D7-47F2-84E1-2F5412C303DE}" srcId="{BD0D9E09-C1CB-4D82-B21E-D082E50FE2B5}" destId="{33C99297-3688-4C75-AE86-D0D4249B5463}" srcOrd="2" destOrd="0" parTransId="{2CF0B088-2C22-4F54-A973-6AFB654460D0}" sibTransId="{9F91B9CF-B0C7-4077-9435-BABFE09F2F94}"/>
    <dgm:cxn modelId="{4F399545-2CD3-4E74-8AF7-951EF5E0B4E6}" type="presParOf" srcId="{9D96EDE9-970D-44C6-BFB2-871D7C50A17F}" destId="{F5FDF840-07FF-4E91-ACB5-C1EB555E6626}" srcOrd="0" destOrd="0" presId="urn:microsoft.com/office/officeart/2008/layout/LinedList"/>
    <dgm:cxn modelId="{F8F66ED1-D61D-4C94-82C8-174FA841A3A2}" type="presParOf" srcId="{9D96EDE9-970D-44C6-BFB2-871D7C50A17F}" destId="{272046FD-C250-44F0-B921-09F7AFA3E180}" srcOrd="1" destOrd="0" presId="urn:microsoft.com/office/officeart/2008/layout/LinedList"/>
    <dgm:cxn modelId="{5A61308C-E0C6-4FEE-BF23-1F37D67E68E1}" type="presParOf" srcId="{272046FD-C250-44F0-B921-09F7AFA3E180}" destId="{A1E5F800-ED6E-47CB-9B4C-C7CFB1744E96}" srcOrd="0" destOrd="0" presId="urn:microsoft.com/office/officeart/2008/layout/LinedList"/>
    <dgm:cxn modelId="{FC4DB8F7-71C8-4BCA-8E49-27C12ADAA734}" type="presParOf" srcId="{272046FD-C250-44F0-B921-09F7AFA3E180}" destId="{064CEDAD-B5AD-4539-A7F8-B7B25520DDDB}" srcOrd="1" destOrd="0" presId="urn:microsoft.com/office/officeart/2008/layout/LinedList"/>
    <dgm:cxn modelId="{2FBAB060-4104-400A-872A-A4739B5A8B1E}" type="presParOf" srcId="{9D96EDE9-970D-44C6-BFB2-871D7C50A17F}" destId="{5E37A5B2-F35D-4D91-B48E-0FE3748435B9}" srcOrd="2" destOrd="0" presId="urn:microsoft.com/office/officeart/2008/layout/LinedList"/>
    <dgm:cxn modelId="{0D8FDF1A-66DE-44D0-A3EC-1571DAD25C6D}" type="presParOf" srcId="{9D96EDE9-970D-44C6-BFB2-871D7C50A17F}" destId="{8F14A2CF-743A-445E-8C86-4C9E02902607}" srcOrd="3" destOrd="0" presId="urn:microsoft.com/office/officeart/2008/layout/LinedList"/>
    <dgm:cxn modelId="{B85E0DE5-8366-4E47-B69F-F6B8780AE0BF}" type="presParOf" srcId="{8F14A2CF-743A-445E-8C86-4C9E02902607}" destId="{97D9BA48-4606-4225-97C3-C2E1066FC3E1}" srcOrd="0" destOrd="0" presId="urn:microsoft.com/office/officeart/2008/layout/LinedList"/>
    <dgm:cxn modelId="{130102FE-B365-4C8C-9623-98C725CF7A4C}" type="presParOf" srcId="{8F14A2CF-743A-445E-8C86-4C9E02902607}" destId="{25304C3A-ECFC-42CB-AF7E-7DE22D9EDCFD}" srcOrd="1" destOrd="0" presId="urn:microsoft.com/office/officeart/2008/layout/LinedList"/>
    <dgm:cxn modelId="{07D39DFD-28D2-4AF7-9EB2-C3B743D02681}" type="presParOf" srcId="{9D96EDE9-970D-44C6-BFB2-871D7C50A17F}" destId="{88491D1F-88D5-41B7-BE60-FB51387B0AE3}" srcOrd="4" destOrd="0" presId="urn:microsoft.com/office/officeart/2008/layout/LinedList"/>
    <dgm:cxn modelId="{F5061DB8-CC43-4191-947A-C99F6AF61E43}" type="presParOf" srcId="{9D96EDE9-970D-44C6-BFB2-871D7C50A17F}" destId="{4C5972C2-7BD0-4F2F-BECE-D903BD8F8364}" srcOrd="5" destOrd="0" presId="urn:microsoft.com/office/officeart/2008/layout/LinedList"/>
    <dgm:cxn modelId="{C6E25F70-367D-44B8-96C6-CFC79ED312C8}" type="presParOf" srcId="{4C5972C2-7BD0-4F2F-BECE-D903BD8F8364}" destId="{1A3DA8CF-6690-41CC-8368-7D661760B642}" srcOrd="0" destOrd="0" presId="urn:microsoft.com/office/officeart/2008/layout/LinedList"/>
    <dgm:cxn modelId="{12778AC5-BD37-4C58-B300-306C05C89806}" type="presParOf" srcId="{4C5972C2-7BD0-4F2F-BECE-D903BD8F8364}" destId="{AF84C391-695B-4454-B243-960F360CA912}" srcOrd="1" destOrd="0" presId="urn:microsoft.com/office/officeart/2008/layout/LinedList"/>
    <dgm:cxn modelId="{DB3782BE-CD33-43C2-870E-AA71F263E813}" type="presParOf" srcId="{9D96EDE9-970D-44C6-BFB2-871D7C50A17F}" destId="{F819BEDF-0C79-420E-9190-0D6345B78068}" srcOrd="6" destOrd="0" presId="urn:microsoft.com/office/officeart/2008/layout/LinedList"/>
    <dgm:cxn modelId="{3CCB39A2-A433-4648-82BF-2E37BD3F2986}" type="presParOf" srcId="{9D96EDE9-970D-44C6-BFB2-871D7C50A17F}" destId="{8871D0E9-03E3-433F-A419-B101363252C6}" srcOrd="7" destOrd="0" presId="urn:microsoft.com/office/officeart/2008/layout/LinedList"/>
    <dgm:cxn modelId="{D4B1D4C9-DAE1-4057-B2DB-4D69C57D6786}" type="presParOf" srcId="{8871D0E9-03E3-433F-A419-B101363252C6}" destId="{E4ABFF4B-EE36-498E-9370-2CD1B277D871}" srcOrd="0" destOrd="0" presId="urn:microsoft.com/office/officeart/2008/layout/LinedList"/>
    <dgm:cxn modelId="{F9B87DD0-825C-44C8-89F9-FBDBC05D1611}" type="presParOf" srcId="{8871D0E9-03E3-433F-A419-B101363252C6}" destId="{DBDC475D-D0C9-4533-903B-420E463479F8}" srcOrd="1" destOrd="0" presId="urn:microsoft.com/office/officeart/2008/layout/LinedList"/>
    <dgm:cxn modelId="{1507A19D-9E66-48C7-8BF6-BDD702C66ABD}" type="presParOf" srcId="{9D96EDE9-970D-44C6-BFB2-871D7C50A17F}" destId="{8D6C9DFA-FFB1-4C49-BF02-9B15D7F75B75}" srcOrd="8" destOrd="0" presId="urn:microsoft.com/office/officeart/2008/layout/LinedList"/>
    <dgm:cxn modelId="{2606FF79-DA2E-4CF6-A54C-79D17E013CC5}" type="presParOf" srcId="{9D96EDE9-970D-44C6-BFB2-871D7C50A17F}" destId="{06B814A1-5FDF-4613-A8AB-5F4BDE229EA3}" srcOrd="9" destOrd="0" presId="urn:microsoft.com/office/officeart/2008/layout/LinedList"/>
    <dgm:cxn modelId="{2AA0207F-4343-42BD-A0B4-7E8C0946B3DF}" type="presParOf" srcId="{06B814A1-5FDF-4613-A8AB-5F4BDE229EA3}" destId="{0DCA8636-DA07-42DB-8536-4FAAAC6D14D6}" srcOrd="0" destOrd="0" presId="urn:microsoft.com/office/officeart/2008/layout/LinedList"/>
    <dgm:cxn modelId="{0FA1DC63-C8F9-4DE2-9DA6-1B09FFF010A5}" type="presParOf" srcId="{06B814A1-5FDF-4613-A8AB-5F4BDE229EA3}" destId="{62BD2EF1-1754-473A-89E2-9924B9A51B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FBD319-60C8-432D-A201-AB0C779314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5F7E57-E46B-4F36-B8C0-E9838BE54CB6}">
      <dgm:prSet/>
      <dgm:spPr/>
      <dgm:t>
        <a:bodyPr/>
        <a:lstStyle/>
        <a:p>
          <a:r>
            <a:rPr lang="en-US"/>
            <a:t>Présentation</a:t>
          </a:r>
        </a:p>
      </dgm:t>
    </dgm:pt>
    <dgm:pt modelId="{BA9C50BB-15B2-4A2B-90DE-007838BBE5CF}" type="parTrans" cxnId="{471FB7C5-2F17-43AE-ADA1-6A09CE19BCED}">
      <dgm:prSet/>
      <dgm:spPr/>
      <dgm:t>
        <a:bodyPr/>
        <a:lstStyle/>
        <a:p>
          <a:endParaRPr lang="en-US"/>
        </a:p>
      </dgm:t>
    </dgm:pt>
    <dgm:pt modelId="{FACEF079-F230-4E82-A920-9B4319514AB1}" type="sibTrans" cxnId="{471FB7C5-2F17-43AE-ADA1-6A09CE19BCED}">
      <dgm:prSet/>
      <dgm:spPr/>
      <dgm:t>
        <a:bodyPr/>
        <a:lstStyle/>
        <a:p>
          <a:endParaRPr lang="en-US"/>
        </a:p>
      </dgm:t>
    </dgm:pt>
    <dgm:pt modelId="{A306DB57-7640-40C6-8384-C3B91F2C0345}">
      <dgm:prSet/>
      <dgm:spPr/>
      <dgm:t>
        <a:bodyPr/>
        <a:lstStyle/>
        <a:p>
          <a:r>
            <a:rPr lang="fr-FR" noProof="0" dirty="0" smtClean="0"/>
            <a:t>Représentation sociale de la "Santé du territoire"</a:t>
          </a:r>
          <a:endParaRPr lang="fr-FR" noProof="0" dirty="0"/>
        </a:p>
      </dgm:t>
    </dgm:pt>
    <dgm:pt modelId="{8B1EFA69-B93C-4BBF-B7C4-6B4F2AE83059}" type="parTrans" cxnId="{8443C831-C8C6-43CE-9FAB-B840C21360A2}">
      <dgm:prSet/>
      <dgm:spPr/>
      <dgm:t>
        <a:bodyPr/>
        <a:lstStyle/>
        <a:p>
          <a:endParaRPr lang="en-US"/>
        </a:p>
      </dgm:t>
    </dgm:pt>
    <dgm:pt modelId="{8E5DCC05-A9C7-41BF-8857-F93CA0DB130C}" type="sibTrans" cxnId="{8443C831-C8C6-43CE-9FAB-B840C21360A2}">
      <dgm:prSet/>
      <dgm:spPr/>
      <dgm:t>
        <a:bodyPr/>
        <a:lstStyle/>
        <a:p>
          <a:endParaRPr lang="en-US"/>
        </a:p>
      </dgm:t>
    </dgm:pt>
    <dgm:pt modelId="{C45043A2-495A-4721-BC0D-A0A0D7E92F1B}">
      <dgm:prSet/>
      <dgm:spPr/>
      <dgm:t>
        <a:bodyPr/>
        <a:lstStyle/>
        <a:p>
          <a:r>
            <a:rPr lang="en-US"/>
            <a:t>Connaissances scientifiques et pensée critique (maladies à tiques)</a:t>
          </a:r>
        </a:p>
      </dgm:t>
    </dgm:pt>
    <dgm:pt modelId="{A70A9589-3AB7-4F38-A979-3995EC99E86B}" type="parTrans" cxnId="{BF6272CD-8922-4866-ADE2-C6B4845A0279}">
      <dgm:prSet/>
      <dgm:spPr/>
      <dgm:t>
        <a:bodyPr/>
        <a:lstStyle/>
        <a:p>
          <a:endParaRPr lang="en-US"/>
        </a:p>
      </dgm:t>
    </dgm:pt>
    <dgm:pt modelId="{AC94FC3A-067B-49E0-AECA-098A00C3360E}" type="sibTrans" cxnId="{BF6272CD-8922-4866-ADE2-C6B4845A0279}">
      <dgm:prSet/>
      <dgm:spPr/>
      <dgm:t>
        <a:bodyPr/>
        <a:lstStyle/>
        <a:p>
          <a:endParaRPr lang="en-US"/>
        </a:p>
      </dgm:t>
    </dgm:pt>
    <dgm:pt modelId="{CE3B6744-1837-4263-9688-09AC0A53D2EA}">
      <dgm:prSet/>
      <dgm:spPr/>
      <dgm:t>
        <a:bodyPr/>
        <a:lstStyle/>
        <a:p>
          <a:r>
            <a:rPr lang="en-US"/>
            <a:t>Sentiment de pouvoir d'agir</a:t>
          </a:r>
        </a:p>
      </dgm:t>
    </dgm:pt>
    <dgm:pt modelId="{0920C6F7-E303-4FE3-874B-6BC2B001C63F}" type="parTrans" cxnId="{5FE6FEFE-B72D-4ACF-8521-7FDBF1A3F54B}">
      <dgm:prSet/>
      <dgm:spPr/>
      <dgm:t>
        <a:bodyPr/>
        <a:lstStyle/>
        <a:p>
          <a:endParaRPr lang="en-US"/>
        </a:p>
      </dgm:t>
    </dgm:pt>
    <dgm:pt modelId="{AD03B97B-8261-4224-B429-BEEAB9468517}" type="sibTrans" cxnId="{5FE6FEFE-B72D-4ACF-8521-7FDBF1A3F54B}">
      <dgm:prSet/>
      <dgm:spPr/>
      <dgm:t>
        <a:bodyPr/>
        <a:lstStyle/>
        <a:p>
          <a:endParaRPr lang="en-US"/>
        </a:p>
      </dgm:t>
    </dgm:pt>
    <dgm:pt modelId="{4D222908-C55E-4300-8325-F52281C68A42}">
      <dgm:prSet/>
      <dgm:spPr/>
      <dgm:t>
        <a:bodyPr/>
        <a:lstStyle/>
        <a:p>
          <a:r>
            <a:rPr lang="en-US"/>
            <a:t>Conscience des enjeux du territoire</a:t>
          </a:r>
        </a:p>
      </dgm:t>
    </dgm:pt>
    <dgm:pt modelId="{7CF3F0EA-9E4E-44FB-B569-CBCC67C21F2C}" type="parTrans" cxnId="{46B4465E-75CA-4B53-96CC-9F65847DB871}">
      <dgm:prSet/>
      <dgm:spPr/>
      <dgm:t>
        <a:bodyPr/>
        <a:lstStyle/>
        <a:p>
          <a:endParaRPr lang="en-US"/>
        </a:p>
      </dgm:t>
    </dgm:pt>
    <dgm:pt modelId="{8EE9634B-5F5D-4340-A2B4-ED7894E6053E}" type="sibTrans" cxnId="{46B4465E-75CA-4B53-96CC-9F65847DB871}">
      <dgm:prSet/>
      <dgm:spPr/>
      <dgm:t>
        <a:bodyPr/>
        <a:lstStyle/>
        <a:p>
          <a:endParaRPr lang="en-US"/>
        </a:p>
      </dgm:t>
    </dgm:pt>
    <dgm:pt modelId="{3E72B4CA-F01C-42FF-8DFF-4F032DD962D2}">
      <dgm:prSet/>
      <dgm:spPr/>
      <dgm:t>
        <a:bodyPr/>
        <a:lstStyle/>
        <a:p>
          <a:r>
            <a:rPr lang="fr-FR"/>
            <a:t>Habiletés de participation démocratique</a:t>
          </a:r>
          <a:r>
            <a:rPr lang="en-US"/>
            <a:t> </a:t>
          </a:r>
        </a:p>
      </dgm:t>
    </dgm:pt>
    <dgm:pt modelId="{F2773C34-0551-4AC6-A99E-02E65A6880AB}" type="parTrans" cxnId="{6FDC620C-B1B4-48AD-B617-93D3A4DED72D}">
      <dgm:prSet/>
      <dgm:spPr/>
      <dgm:t>
        <a:bodyPr/>
        <a:lstStyle/>
        <a:p>
          <a:endParaRPr lang="en-US"/>
        </a:p>
      </dgm:t>
    </dgm:pt>
    <dgm:pt modelId="{10875ADB-3F4A-45FC-B08D-D906178A49AB}" type="sibTrans" cxnId="{6FDC620C-B1B4-48AD-B617-93D3A4DED72D}">
      <dgm:prSet/>
      <dgm:spPr/>
      <dgm:t>
        <a:bodyPr/>
        <a:lstStyle/>
        <a:p>
          <a:endParaRPr lang="en-US"/>
        </a:p>
      </dgm:t>
    </dgm:pt>
    <dgm:pt modelId="{7C99C196-43EF-406F-A6EE-18D5FBFD2C12}" type="pres">
      <dgm:prSet presAssocID="{49FBD319-60C8-432D-A201-AB0C779314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623CB83-5828-49EB-A656-32C47D283AFB}" type="pres">
      <dgm:prSet presAssocID="{1A5F7E57-E46B-4F36-B8C0-E9838BE54CB6}" presName="thickLine" presStyleLbl="alignNode1" presStyleIdx="0" presStyleCnt="6"/>
      <dgm:spPr/>
    </dgm:pt>
    <dgm:pt modelId="{C771C809-932E-432F-938A-F9C6707DE974}" type="pres">
      <dgm:prSet presAssocID="{1A5F7E57-E46B-4F36-B8C0-E9838BE54CB6}" presName="horz1" presStyleCnt="0"/>
      <dgm:spPr/>
    </dgm:pt>
    <dgm:pt modelId="{C1451F6B-EE1B-46AE-9B23-F925AC2F4255}" type="pres">
      <dgm:prSet presAssocID="{1A5F7E57-E46B-4F36-B8C0-E9838BE54CB6}" presName="tx1" presStyleLbl="revTx" presStyleIdx="0" presStyleCnt="6"/>
      <dgm:spPr/>
      <dgm:t>
        <a:bodyPr/>
        <a:lstStyle/>
        <a:p>
          <a:endParaRPr lang="en-US"/>
        </a:p>
      </dgm:t>
    </dgm:pt>
    <dgm:pt modelId="{19345EA3-3FEB-4F91-A6ED-54C4BD3F8DF9}" type="pres">
      <dgm:prSet presAssocID="{1A5F7E57-E46B-4F36-B8C0-E9838BE54CB6}" presName="vert1" presStyleCnt="0"/>
      <dgm:spPr/>
    </dgm:pt>
    <dgm:pt modelId="{9C0EBC2D-A655-424C-8FCA-D3DF667501DF}" type="pres">
      <dgm:prSet presAssocID="{A306DB57-7640-40C6-8384-C3B91F2C0345}" presName="thickLine" presStyleLbl="alignNode1" presStyleIdx="1" presStyleCnt="6"/>
      <dgm:spPr/>
    </dgm:pt>
    <dgm:pt modelId="{9252E629-4397-4179-B27E-2B5DBAEDBB83}" type="pres">
      <dgm:prSet presAssocID="{A306DB57-7640-40C6-8384-C3B91F2C0345}" presName="horz1" presStyleCnt="0"/>
      <dgm:spPr/>
    </dgm:pt>
    <dgm:pt modelId="{433C9EEF-5F37-438E-89DC-CFA3D275D3A7}" type="pres">
      <dgm:prSet presAssocID="{A306DB57-7640-40C6-8384-C3B91F2C0345}" presName="tx1" presStyleLbl="revTx" presStyleIdx="1" presStyleCnt="6"/>
      <dgm:spPr/>
      <dgm:t>
        <a:bodyPr/>
        <a:lstStyle/>
        <a:p>
          <a:endParaRPr lang="en-US"/>
        </a:p>
      </dgm:t>
    </dgm:pt>
    <dgm:pt modelId="{68EC0794-B75F-4D79-964B-0DBFADA65DB0}" type="pres">
      <dgm:prSet presAssocID="{A306DB57-7640-40C6-8384-C3B91F2C0345}" presName="vert1" presStyleCnt="0"/>
      <dgm:spPr/>
    </dgm:pt>
    <dgm:pt modelId="{14D5AFE9-C1D2-49AE-9A53-B3FADD600EC3}" type="pres">
      <dgm:prSet presAssocID="{C45043A2-495A-4721-BC0D-A0A0D7E92F1B}" presName="thickLine" presStyleLbl="alignNode1" presStyleIdx="2" presStyleCnt="6"/>
      <dgm:spPr/>
    </dgm:pt>
    <dgm:pt modelId="{703882C2-31D3-4415-96CA-DDA68718C58B}" type="pres">
      <dgm:prSet presAssocID="{C45043A2-495A-4721-BC0D-A0A0D7E92F1B}" presName="horz1" presStyleCnt="0"/>
      <dgm:spPr/>
    </dgm:pt>
    <dgm:pt modelId="{1192BC2E-A999-447A-9437-F3D0C2DEACB0}" type="pres">
      <dgm:prSet presAssocID="{C45043A2-495A-4721-BC0D-A0A0D7E92F1B}" presName="tx1" presStyleLbl="revTx" presStyleIdx="2" presStyleCnt="6"/>
      <dgm:spPr/>
      <dgm:t>
        <a:bodyPr/>
        <a:lstStyle/>
        <a:p>
          <a:endParaRPr lang="en-US"/>
        </a:p>
      </dgm:t>
    </dgm:pt>
    <dgm:pt modelId="{3F5D565A-1737-4D68-8C51-344BF855CFFF}" type="pres">
      <dgm:prSet presAssocID="{C45043A2-495A-4721-BC0D-A0A0D7E92F1B}" presName="vert1" presStyleCnt="0"/>
      <dgm:spPr/>
    </dgm:pt>
    <dgm:pt modelId="{330556CB-6C2B-4966-B1EB-561F68E43B48}" type="pres">
      <dgm:prSet presAssocID="{CE3B6744-1837-4263-9688-09AC0A53D2EA}" presName="thickLine" presStyleLbl="alignNode1" presStyleIdx="3" presStyleCnt="6"/>
      <dgm:spPr/>
    </dgm:pt>
    <dgm:pt modelId="{A236C1B0-9467-4264-A14A-29FE41D50401}" type="pres">
      <dgm:prSet presAssocID="{CE3B6744-1837-4263-9688-09AC0A53D2EA}" presName="horz1" presStyleCnt="0"/>
      <dgm:spPr/>
    </dgm:pt>
    <dgm:pt modelId="{95920E46-73B2-48A0-9062-1AD609317E15}" type="pres">
      <dgm:prSet presAssocID="{CE3B6744-1837-4263-9688-09AC0A53D2EA}" presName="tx1" presStyleLbl="revTx" presStyleIdx="3" presStyleCnt="6"/>
      <dgm:spPr/>
      <dgm:t>
        <a:bodyPr/>
        <a:lstStyle/>
        <a:p>
          <a:endParaRPr lang="en-US"/>
        </a:p>
      </dgm:t>
    </dgm:pt>
    <dgm:pt modelId="{6B0EC922-E74B-444D-992C-3CFFD9088579}" type="pres">
      <dgm:prSet presAssocID="{CE3B6744-1837-4263-9688-09AC0A53D2EA}" presName="vert1" presStyleCnt="0"/>
      <dgm:spPr/>
    </dgm:pt>
    <dgm:pt modelId="{B56A2530-9CD9-4D42-8494-DFE8BB77124F}" type="pres">
      <dgm:prSet presAssocID="{4D222908-C55E-4300-8325-F52281C68A42}" presName="thickLine" presStyleLbl="alignNode1" presStyleIdx="4" presStyleCnt="6"/>
      <dgm:spPr/>
    </dgm:pt>
    <dgm:pt modelId="{F5BE99DD-47DA-4570-965F-E67371939D01}" type="pres">
      <dgm:prSet presAssocID="{4D222908-C55E-4300-8325-F52281C68A42}" presName="horz1" presStyleCnt="0"/>
      <dgm:spPr/>
    </dgm:pt>
    <dgm:pt modelId="{C91F0374-85EA-450B-A8E2-35DD7D4CB10A}" type="pres">
      <dgm:prSet presAssocID="{4D222908-C55E-4300-8325-F52281C68A42}" presName="tx1" presStyleLbl="revTx" presStyleIdx="4" presStyleCnt="6"/>
      <dgm:spPr/>
      <dgm:t>
        <a:bodyPr/>
        <a:lstStyle/>
        <a:p>
          <a:endParaRPr lang="en-US"/>
        </a:p>
      </dgm:t>
    </dgm:pt>
    <dgm:pt modelId="{67B3D07B-C338-4467-8471-6F20184110C1}" type="pres">
      <dgm:prSet presAssocID="{4D222908-C55E-4300-8325-F52281C68A42}" presName="vert1" presStyleCnt="0"/>
      <dgm:spPr/>
    </dgm:pt>
    <dgm:pt modelId="{D9315C65-A8B0-428A-AC60-7092745B1F07}" type="pres">
      <dgm:prSet presAssocID="{3E72B4CA-F01C-42FF-8DFF-4F032DD962D2}" presName="thickLine" presStyleLbl="alignNode1" presStyleIdx="5" presStyleCnt="6"/>
      <dgm:spPr/>
    </dgm:pt>
    <dgm:pt modelId="{19334CD4-81A9-4E82-A38E-AB05EE9E7F0B}" type="pres">
      <dgm:prSet presAssocID="{3E72B4CA-F01C-42FF-8DFF-4F032DD962D2}" presName="horz1" presStyleCnt="0"/>
      <dgm:spPr/>
    </dgm:pt>
    <dgm:pt modelId="{F253FFDB-1A46-497D-848C-1EE343DF2D2F}" type="pres">
      <dgm:prSet presAssocID="{3E72B4CA-F01C-42FF-8DFF-4F032DD962D2}" presName="tx1" presStyleLbl="revTx" presStyleIdx="5" presStyleCnt="6"/>
      <dgm:spPr/>
      <dgm:t>
        <a:bodyPr/>
        <a:lstStyle/>
        <a:p>
          <a:endParaRPr lang="en-US"/>
        </a:p>
      </dgm:t>
    </dgm:pt>
    <dgm:pt modelId="{23C2837F-6723-441A-86BF-F2903E33735F}" type="pres">
      <dgm:prSet presAssocID="{3E72B4CA-F01C-42FF-8DFF-4F032DD962D2}" presName="vert1" presStyleCnt="0"/>
      <dgm:spPr/>
    </dgm:pt>
  </dgm:ptLst>
  <dgm:cxnLst>
    <dgm:cxn modelId="{BF6272CD-8922-4866-ADE2-C6B4845A0279}" srcId="{49FBD319-60C8-432D-A201-AB0C779314B2}" destId="{C45043A2-495A-4721-BC0D-A0A0D7E92F1B}" srcOrd="2" destOrd="0" parTransId="{A70A9589-3AB7-4F38-A979-3995EC99E86B}" sibTransId="{AC94FC3A-067B-49E0-AECA-098A00C3360E}"/>
    <dgm:cxn modelId="{31560599-A7AD-479B-8B30-01FF31111251}" type="presOf" srcId="{1A5F7E57-E46B-4F36-B8C0-E9838BE54CB6}" destId="{C1451F6B-EE1B-46AE-9B23-F925AC2F4255}" srcOrd="0" destOrd="0" presId="urn:microsoft.com/office/officeart/2008/layout/LinedList"/>
    <dgm:cxn modelId="{CA5D0FA7-C18A-482F-A673-8EA5E6E7445D}" type="presOf" srcId="{CE3B6744-1837-4263-9688-09AC0A53D2EA}" destId="{95920E46-73B2-48A0-9062-1AD609317E15}" srcOrd="0" destOrd="0" presId="urn:microsoft.com/office/officeart/2008/layout/LinedList"/>
    <dgm:cxn modelId="{491269DB-FBA4-488E-AF0F-D5E7C4728869}" type="presOf" srcId="{4D222908-C55E-4300-8325-F52281C68A42}" destId="{C91F0374-85EA-450B-A8E2-35DD7D4CB10A}" srcOrd="0" destOrd="0" presId="urn:microsoft.com/office/officeart/2008/layout/LinedList"/>
    <dgm:cxn modelId="{018C9490-A76F-40C6-892B-FE4358B11D01}" type="presOf" srcId="{3E72B4CA-F01C-42FF-8DFF-4F032DD962D2}" destId="{F253FFDB-1A46-497D-848C-1EE343DF2D2F}" srcOrd="0" destOrd="0" presId="urn:microsoft.com/office/officeart/2008/layout/LinedList"/>
    <dgm:cxn modelId="{8443C831-C8C6-43CE-9FAB-B840C21360A2}" srcId="{49FBD319-60C8-432D-A201-AB0C779314B2}" destId="{A306DB57-7640-40C6-8384-C3B91F2C0345}" srcOrd="1" destOrd="0" parTransId="{8B1EFA69-B93C-4BBF-B7C4-6B4F2AE83059}" sibTransId="{8E5DCC05-A9C7-41BF-8857-F93CA0DB130C}"/>
    <dgm:cxn modelId="{A04B4CFC-59D0-4A29-84D2-55071DECF9FC}" type="presOf" srcId="{A306DB57-7640-40C6-8384-C3B91F2C0345}" destId="{433C9EEF-5F37-438E-89DC-CFA3D275D3A7}" srcOrd="0" destOrd="0" presId="urn:microsoft.com/office/officeart/2008/layout/LinedList"/>
    <dgm:cxn modelId="{6FDC620C-B1B4-48AD-B617-93D3A4DED72D}" srcId="{49FBD319-60C8-432D-A201-AB0C779314B2}" destId="{3E72B4CA-F01C-42FF-8DFF-4F032DD962D2}" srcOrd="5" destOrd="0" parTransId="{F2773C34-0551-4AC6-A99E-02E65A6880AB}" sibTransId="{10875ADB-3F4A-45FC-B08D-D906178A49AB}"/>
    <dgm:cxn modelId="{C2808681-BF8D-4F6F-873E-700CAFEFDBF4}" type="presOf" srcId="{49FBD319-60C8-432D-A201-AB0C779314B2}" destId="{7C99C196-43EF-406F-A6EE-18D5FBFD2C12}" srcOrd="0" destOrd="0" presId="urn:microsoft.com/office/officeart/2008/layout/LinedList"/>
    <dgm:cxn modelId="{46B4465E-75CA-4B53-96CC-9F65847DB871}" srcId="{49FBD319-60C8-432D-A201-AB0C779314B2}" destId="{4D222908-C55E-4300-8325-F52281C68A42}" srcOrd="4" destOrd="0" parTransId="{7CF3F0EA-9E4E-44FB-B569-CBCC67C21F2C}" sibTransId="{8EE9634B-5F5D-4340-A2B4-ED7894E6053E}"/>
    <dgm:cxn modelId="{471FB7C5-2F17-43AE-ADA1-6A09CE19BCED}" srcId="{49FBD319-60C8-432D-A201-AB0C779314B2}" destId="{1A5F7E57-E46B-4F36-B8C0-E9838BE54CB6}" srcOrd="0" destOrd="0" parTransId="{BA9C50BB-15B2-4A2B-90DE-007838BBE5CF}" sibTransId="{FACEF079-F230-4E82-A920-9B4319514AB1}"/>
    <dgm:cxn modelId="{5FE6FEFE-B72D-4ACF-8521-7FDBF1A3F54B}" srcId="{49FBD319-60C8-432D-A201-AB0C779314B2}" destId="{CE3B6744-1837-4263-9688-09AC0A53D2EA}" srcOrd="3" destOrd="0" parTransId="{0920C6F7-E303-4FE3-874B-6BC2B001C63F}" sibTransId="{AD03B97B-8261-4224-B429-BEEAB9468517}"/>
    <dgm:cxn modelId="{00F05ED5-5B8E-46B0-864A-EEC021C02009}" type="presOf" srcId="{C45043A2-495A-4721-BC0D-A0A0D7E92F1B}" destId="{1192BC2E-A999-447A-9437-F3D0C2DEACB0}" srcOrd="0" destOrd="0" presId="urn:microsoft.com/office/officeart/2008/layout/LinedList"/>
    <dgm:cxn modelId="{84FE1D81-E2F0-4618-A186-5C8456425417}" type="presParOf" srcId="{7C99C196-43EF-406F-A6EE-18D5FBFD2C12}" destId="{B623CB83-5828-49EB-A656-32C47D283AFB}" srcOrd="0" destOrd="0" presId="urn:microsoft.com/office/officeart/2008/layout/LinedList"/>
    <dgm:cxn modelId="{3415230E-20EE-4054-8F34-903BAB6D8B1F}" type="presParOf" srcId="{7C99C196-43EF-406F-A6EE-18D5FBFD2C12}" destId="{C771C809-932E-432F-938A-F9C6707DE974}" srcOrd="1" destOrd="0" presId="urn:microsoft.com/office/officeart/2008/layout/LinedList"/>
    <dgm:cxn modelId="{E69238A2-D647-4700-9BC3-119AAB4EB3ED}" type="presParOf" srcId="{C771C809-932E-432F-938A-F9C6707DE974}" destId="{C1451F6B-EE1B-46AE-9B23-F925AC2F4255}" srcOrd="0" destOrd="0" presId="urn:microsoft.com/office/officeart/2008/layout/LinedList"/>
    <dgm:cxn modelId="{AA1FE86A-1F45-4F0C-BFD1-90CF921C948F}" type="presParOf" srcId="{C771C809-932E-432F-938A-F9C6707DE974}" destId="{19345EA3-3FEB-4F91-A6ED-54C4BD3F8DF9}" srcOrd="1" destOrd="0" presId="urn:microsoft.com/office/officeart/2008/layout/LinedList"/>
    <dgm:cxn modelId="{0F440E9B-1A8A-4916-96F1-A301C351EFD7}" type="presParOf" srcId="{7C99C196-43EF-406F-A6EE-18D5FBFD2C12}" destId="{9C0EBC2D-A655-424C-8FCA-D3DF667501DF}" srcOrd="2" destOrd="0" presId="urn:microsoft.com/office/officeart/2008/layout/LinedList"/>
    <dgm:cxn modelId="{3927F439-90AF-4D91-B0CE-F61664C43EC7}" type="presParOf" srcId="{7C99C196-43EF-406F-A6EE-18D5FBFD2C12}" destId="{9252E629-4397-4179-B27E-2B5DBAEDBB83}" srcOrd="3" destOrd="0" presId="urn:microsoft.com/office/officeart/2008/layout/LinedList"/>
    <dgm:cxn modelId="{BDE7C2AD-E8F8-457C-98F8-FF212CA96309}" type="presParOf" srcId="{9252E629-4397-4179-B27E-2B5DBAEDBB83}" destId="{433C9EEF-5F37-438E-89DC-CFA3D275D3A7}" srcOrd="0" destOrd="0" presId="urn:microsoft.com/office/officeart/2008/layout/LinedList"/>
    <dgm:cxn modelId="{0E8A23A0-59F1-485C-A628-B4C6322AA089}" type="presParOf" srcId="{9252E629-4397-4179-B27E-2B5DBAEDBB83}" destId="{68EC0794-B75F-4D79-964B-0DBFADA65DB0}" srcOrd="1" destOrd="0" presId="urn:microsoft.com/office/officeart/2008/layout/LinedList"/>
    <dgm:cxn modelId="{2FD35AF6-008B-4A50-BCF8-0F4B3E18B5C7}" type="presParOf" srcId="{7C99C196-43EF-406F-A6EE-18D5FBFD2C12}" destId="{14D5AFE9-C1D2-49AE-9A53-B3FADD600EC3}" srcOrd="4" destOrd="0" presId="urn:microsoft.com/office/officeart/2008/layout/LinedList"/>
    <dgm:cxn modelId="{78BD617E-4505-4645-AAB5-C649BE47BA5D}" type="presParOf" srcId="{7C99C196-43EF-406F-A6EE-18D5FBFD2C12}" destId="{703882C2-31D3-4415-96CA-DDA68718C58B}" srcOrd="5" destOrd="0" presId="urn:microsoft.com/office/officeart/2008/layout/LinedList"/>
    <dgm:cxn modelId="{8F85D357-358B-4164-9AA2-349D2856C140}" type="presParOf" srcId="{703882C2-31D3-4415-96CA-DDA68718C58B}" destId="{1192BC2E-A999-447A-9437-F3D0C2DEACB0}" srcOrd="0" destOrd="0" presId="urn:microsoft.com/office/officeart/2008/layout/LinedList"/>
    <dgm:cxn modelId="{3D10D254-6D14-4F20-B3A1-E9151945AA4D}" type="presParOf" srcId="{703882C2-31D3-4415-96CA-DDA68718C58B}" destId="{3F5D565A-1737-4D68-8C51-344BF855CFFF}" srcOrd="1" destOrd="0" presId="urn:microsoft.com/office/officeart/2008/layout/LinedList"/>
    <dgm:cxn modelId="{77EBB4BA-269F-47C4-B246-9B8BCA0621F5}" type="presParOf" srcId="{7C99C196-43EF-406F-A6EE-18D5FBFD2C12}" destId="{330556CB-6C2B-4966-B1EB-561F68E43B48}" srcOrd="6" destOrd="0" presId="urn:microsoft.com/office/officeart/2008/layout/LinedList"/>
    <dgm:cxn modelId="{05FBE19D-EC04-4FD6-8847-B713C5AF972D}" type="presParOf" srcId="{7C99C196-43EF-406F-A6EE-18D5FBFD2C12}" destId="{A236C1B0-9467-4264-A14A-29FE41D50401}" srcOrd="7" destOrd="0" presId="urn:microsoft.com/office/officeart/2008/layout/LinedList"/>
    <dgm:cxn modelId="{FF4207AE-E6DA-496F-933D-175DB0C25A97}" type="presParOf" srcId="{A236C1B0-9467-4264-A14A-29FE41D50401}" destId="{95920E46-73B2-48A0-9062-1AD609317E15}" srcOrd="0" destOrd="0" presId="urn:microsoft.com/office/officeart/2008/layout/LinedList"/>
    <dgm:cxn modelId="{1FFF77EA-B6AB-451B-BC0D-B76DBA4DFB6C}" type="presParOf" srcId="{A236C1B0-9467-4264-A14A-29FE41D50401}" destId="{6B0EC922-E74B-444D-992C-3CFFD9088579}" srcOrd="1" destOrd="0" presId="urn:microsoft.com/office/officeart/2008/layout/LinedList"/>
    <dgm:cxn modelId="{497E5AEB-4BF7-4E43-AB9B-9A4B4BA668DC}" type="presParOf" srcId="{7C99C196-43EF-406F-A6EE-18D5FBFD2C12}" destId="{B56A2530-9CD9-4D42-8494-DFE8BB77124F}" srcOrd="8" destOrd="0" presId="urn:microsoft.com/office/officeart/2008/layout/LinedList"/>
    <dgm:cxn modelId="{8E0D2542-183F-4F53-8A4D-0D9E5845B3CA}" type="presParOf" srcId="{7C99C196-43EF-406F-A6EE-18D5FBFD2C12}" destId="{F5BE99DD-47DA-4570-965F-E67371939D01}" srcOrd="9" destOrd="0" presId="urn:microsoft.com/office/officeart/2008/layout/LinedList"/>
    <dgm:cxn modelId="{D8495F00-6829-46C5-90F9-0293C563DC0F}" type="presParOf" srcId="{F5BE99DD-47DA-4570-965F-E67371939D01}" destId="{C91F0374-85EA-450B-A8E2-35DD7D4CB10A}" srcOrd="0" destOrd="0" presId="urn:microsoft.com/office/officeart/2008/layout/LinedList"/>
    <dgm:cxn modelId="{6200048A-E12A-46B5-A48B-DB588A0965D9}" type="presParOf" srcId="{F5BE99DD-47DA-4570-965F-E67371939D01}" destId="{67B3D07B-C338-4467-8471-6F20184110C1}" srcOrd="1" destOrd="0" presId="urn:microsoft.com/office/officeart/2008/layout/LinedList"/>
    <dgm:cxn modelId="{AD36F1DF-8370-44CD-9582-1CAA2345A4EB}" type="presParOf" srcId="{7C99C196-43EF-406F-A6EE-18D5FBFD2C12}" destId="{D9315C65-A8B0-428A-AC60-7092745B1F07}" srcOrd="10" destOrd="0" presId="urn:microsoft.com/office/officeart/2008/layout/LinedList"/>
    <dgm:cxn modelId="{5F97FF68-6901-419E-AB96-B2F2881DAA6C}" type="presParOf" srcId="{7C99C196-43EF-406F-A6EE-18D5FBFD2C12}" destId="{19334CD4-81A9-4E82-A38E-AB05EE9E7F0B}" srcOrd="11" destOrd="0" presId="urn:microsoft.com/office/officeart/2008/layout/LinedList"/>
    <dgm:cxn modelId="{9226A27B-C9E8-4B8B-87E1-3A72B73A6508}" type="presParOf" srcId="{19334CD4-81A9-4E82-A38E-AB05EE9E7F0B}" destId="{F253FFDB-1A46-497D-848C-1EE343DF2D2F}" srcOrd="0" destOrd="0" presId="urn:microsoft.com/office/officeart/2008/layout/LinedList"/>
    <dgm:cxn modelId="{087D7759-D406-4340-AE47-1F8EE2AC45F4}" type="presParOf" srcId="{19334CD4-81A9-4E82-A38E-AB05EE9E7F0B}" destId="{23C2837F-6723-441A-86BF-F2903E3373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9DA55-CD13-460D-8A20-180A13326C0D}">
      <dsp:nvSpPr>
        <dsp:cNvPr id="0" name=""/>
        <dsp:cNvSpPr/>
      </dsp:nvSpPr>
      <dsp:spPr>
        <a:xfrm>
          <a:off x="2164930" y="2558"/>
          <a:ext cx="1614487" cy="10494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Georgia Pro Semibold"/>
            </a:rPr>
            <a:t>Gravité de la crise écologique</a:t>
          </a:r>
          <a:endParaRPr lang="fr-FR" sz="1600" kern="1200" dirty="0"/>
        </a:p>
      </dsp:txBody>
      <dsp:txXfrm>
        <a:off x="2216158" y="53786"/>
        <a:ext cx="1512031" cy="946961"/>
      </dsp:txXfrm>
    </dsp:sp>
    <dsp:sp modelId="{052C34D9-0FEC-4FDE-B213-38CAA6FD1FCE}">
      <dsp:nvSpPr>
        <dsp:cNvPr id="0" name=""/>
        <dsp:cNvSpPr/>
      </dsp:nvSpPr>
      <dsp:spPr>
        <a:xfrm>
          <a:off x="875235" y="527266"/>
          <a:ext cx="4193876" cy="4193876"/>
        </a:xfrm>
        <a:custGeom>
          <a:avLst/>
          <a:gdLst/>
          <a:ahLst/>
          <a:cxnLst/>
          <a:rect l="0" t="0" r="0" b="0"/>
          <a:pathLst>
            <a:path>
              <a:moveTo>
                <a:pt x="3149448" y="283275"/>
              </a:moveTo>
              <a:arcTo wR="2096938" hR="2096938" stAng="18007654" swAng="138948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02C33-FAC4-4906-880C-27F59919AE17}">
      <dsp:nvSpPr>
        <dsp:cNvPr id="0" name=""/>
        <dsp:cNvSpPr/>
      </dsp:nvSpPr>
      <dsp:spPr>
        <a:xfrm>
          <a:off x="4126382" y="1600293"/>
          <a:ext cx="1680197" cy="751844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Georgia Pro Semibold"/>
            </a:rPr>
            <a:t>Nécessité d'une transformation sociétale</a:t>
          </a:r>
          <a:endParaRPr lang="fr-FR" sz="1400" kern="1200" dirty="0">
            <a:latin typeface="Georgia Pro Semibold"/>
          </a:endParaRPr>
        </a:p>
      </dsp:txBody>
      <dsp:txXfrm>
        <a:off x="4163084" y="1636995"/>
        <a:ext cx="1606793" cy="678440"/>
      </dsp:txXfrm>
    </dsp:sp>
    <dsp:sp modelId="{649FF490-DB63-4D10-8E56-3434217BF374}">
      <dsp:nvSpPr>
        <dsp:cNvPr id="0" name=""/>
        <dsp:cNvSpPr/>
      </dsp:nvSpPr>
      <dsp:spPr>
        <a:xfrm>
          <a:off x="875235" y="527266"/>
          <a:ext cx="4193876" cy="4193876"/>
        </a:xfrm>
        <a:custGeom>
          <a:avLst/>
          <a:gdLst/>
          <a:ahLst/>
          <a:cxnLst/>
          <a:rect l="0" t="0" r="0" b="0"/>
          <a:pathLst>
            <a:path>
              <a:moveTo>
                <a:pt x="4193284" y="2146751"/>
              </a:moveTo>
              <a:arcTo wR="2096938" hR="2096938" stAng="21681672" swAng="165688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842B9-87B7-4425-AA0E-4D4B1346219D}">
      <dsp:nvSpPr>
        <dsp:cNvPr id="0" name=""/>
        <dsp:cNvSpPr/>
      </dsp:nvSpPr>
      <dsp:spPr>
        <a:xfrm>
          <a:off x="3397479" y="3909203"/>
          <a:ext cx="1614487" cy="822921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Georgia Pro Semibold"/>
            </a:rPr>
            <a:t>Vision systémique des enjeux</a:t>
          </a:r>
          <a:endParaRPr lang="fr-FR" sz="1600" kern="1200" dirty="0"/>
        </a:p>
      </dsp:txBody>
      <dsp:txXfrm>
        <a:off x="3437651" y="3949375"/>
        <a:ext cx="1534143" cy="742577"/>
      </dsp:txXfrm>
    </dsp:sp>
    <dsp:sp modelId="{E0C34BD4-D3C4-41E5-9888-1EEC78FD06A0}">
      <dsp:nvSpPr>
        <dsp:cNvPr id="0" name=""/>
        <dsp:cNvSpPr/>
      </dsp:nvSpPr>
      <dsp:spPr>
        <a:xfrm>
          <a:off x="867990" y="528780"/>
          <a:ext cx="4193876" cy="4193876"/>
        </a:xfrm>
        <a:custGeom>
          <a:avLst/>
          <a:gdLst/>
          <a:ahLst/>
          <a:cxnLst/>
          <a:rect l="0" t="0" r="0" b="0"/>
          <a:pathLst>
            <a:path>
              <a:moveTo>
                <a:pt x="2314360" y="4182574"/>
              </a:moveTo>
              <a:arcTo wR="2096938" hR="2096938" stAng="5042914" swAng="109222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36C58-DE8C-4121-8736-8574E9A53C5D}">
      <dsp:nvSpPr>
        <dsp:cNvPr id="0" name=""/>
        <dsp:cNvSpPr/>
      </dsp:nvSpPr>
      <dsp:spPr>
        <a:xfrm>
          <a:off x="830772" y="3875869"/>
          <a:ext cx="1614487" cy="7418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latin typeface="Georgia Pro Semibold"/>
            </a:rPr>
            <a:t>Rôle de l'éducation</a:t>
          </a:r>
          <a:endParaRPr lang="fr-FR" sz="1600" kern="1200" dirty="0"/>
        </a:p>
      </dsp:txBody>
      <dsp:txXfrm>
        <a:off x="866985" y="3912082"/>
        <a:ext cx="1542061" cy="669396"/>
      </dsp:txXfrm>
    </dsp:sp>
    <dsp:sp modelId="{E7761D42-0B02-4603-8B45-009D72D0B7C7}">
      <dsp:nvSpPr>
        <dsp:cNvPr id="0" name=""/>
        <dsp:cNvSpPr/>
      </dsp:nvSpPr>
      <dsp:spPr>
        <a:xfrm>
          <a:off x="903031" y="572063"/>
          <a:ext cx="4193876" cy="4193876"/>
        </a:xfrm>
        <a:custGeom>
          <a:avLst/>
          <a:gdLst/>
          <a:ahLst/>
          <a:cxnLst/>
          <a:rect l="0" t="0" r="0" b="0"/>
          <a:pathLst>
            <a:path>
              <a:moveTo>
                <a:pt x="231616" y="3054917"/>
              </a:moveTo>
              <a:arcTo wR="2096938" hR="2096938" stAng="9168972" swAng="148232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11D90-DD12-4967-9493-851912A48B17}">
      <dsp:nvSpPr>
        <dsp:cNvPr id="0" name=""/>
        <dsp:cNvSpPr/>
      </dsp:nvSpPr>
      <dsp:spPr>
        <a:xfrm>
          <a:off x="76439" y="1497554"/>
          <a:ext cx="1864571" cy="9713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Georgia Pro Semibold"/>
            </a:rPr>
            <a:t>Responsabilisation des individus  et moyens d’agir</a:t>
          </a:r>
          <a:endParaRPr lang="fr-FR" sz="1400" kern="1200" dirty="0"/>
        </a:p>
      </dsp:txBody>
      <dsp:txXfrm>
        <a:off x="123857" y="1544972"/>
        <a:ext cx="1769735" cy="876535"/>
      </dsp:txXfrm>
    </dsp:sp>
    <dsp:sp modelId="{41FBC4F7-181E-4EC4-83F9-2223F16CBAF2}">
      <dsp:nvSpPr>
        <dsp:cNvPr id="0" name=""/>
        <dsp:cNvSpPr/>
      </dsp:nvSpPr>
      <dsp:spPr>
        <a:xfrm>
          <a:off x="926724" y="504976"/>
          <a:ext cx="4193876" cy="4193876"/>
        </a:xfrm>
        <a:custGeom>
          <a:avLst/>
          <a:gdLst/>
          <a:ahLst/>
          <a:cxnLst/>
          <a:rect l="0" t="0" r="0" b="0"/>
          <a:pathLst>
            <a:path>
              <a:moveTo>
                <a:pt x="455608" y="791876"/>
              </a:moveTo>
              <a:arcTo wR="2096938" hR="2096938" stAng="13109345" swAng="123761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F98D8-1989-4ED3-BCC0-F3D2CF6B24B3}">
      <dsp:nvSpPr>
        <dsp:cNvPr id="0" name=""/>
        <dsp:cNvSpPr/>
      </dsp:nvSpPr>
      <dsp:spPr>
        <a:xfrm>
          <a:off x="1992" y="3442428"/>
          <a:ext cx="2427323" cy="970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Georgia Pro Semibold"/>
            </a:rPr>
            <a:t>97 personnes contactées</a:t>
          </a:r>
          <a:endParaRPr lang="en-US" sz="1500" kern="1200"/>
        </a:p>
      </dsp:txBody>
      <dsp:txXfrm>
        <a:off x="487457" y="3442428"/>
        <a:ext cx="1456394" cy="970929"/>
      </dsp:txXfrm>
    </dsp:sp>
    <dsp:sp modelId="{FC9B4457-BF5B-411E-968D-920647A92C82}">
      <dsp:nvSpPr>
        <dsp:cNvPr id="0" name=""/>
        <dsp:cNvSpPr/>
      </dsp:nvSpPr>
      <dsp:spPr>
        <a:xfrm>
          <a:off x="2186583" y="3442428"/>
          <a:ext cx="2427323" cy="970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Georgia Pro Semibold"/>
            </a:rPr>
            <a:t>21 entretiens conduits</a:t>
          </a:r>
          <a:endParaRPr lang="en-US" sz="1500" kern="1200"/>
        </a:p>
      </dsp:txBody>
      <dsp:txXfrm>
        <a:off x="2672048" y="3442428"/>
        <a:ext cx="1456394" cy="970929"/>
      </dsp:txXfrm>
    </dsp:sp>
    <dsp:sp modelId="{965112A7-862A-48FA-B533-C3C39802A4E6}">
      <dsp:nvSpPr>
        <dsp:cNvPr id="0" name=""/>
        <dsp:cNvSpPr/>
      </dsp:nvSpPr>
      <dsp:spPr>
        <a:xfrm>
          <a:off x="4371174" y="3442428"/>
          <a:ext cx="2427323" cy="970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Georgia Pro Semibold"/>
            </a:rPr>
            <a:t>17 entretiens + questionnaires</a:t>
          </a:r>
          <a:endParaRPr lang="en-US" sz="1500" kern="1200"/>
        </a:p>
      </dsp:txBody>
      <dsp:txXfrm>
        <a:off x="4856639" y="3442428"/>
        <a:ext cx="1456394" cy="970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F98D8-1989-4ED3-BCC0-F3D2CF6B24B3}">
      <dsp:nvSpPr>
        <dsp:cNvPr id="0" name=""/>
        <dsp:cNvSpPr/>
      </dsp:nvSpPr>
      <dsp:spPr>
        <a:xfrm>
          <a:off x="1992" y="3442428"/>
          <a:ext cx="2427323" cy="970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Georgia Pro Semibold"/>
            </a:rPr>
            <a:t>97 personnes contactées</a:t>
          </a:r>
          <a:endParaRPr lang="en-US" sz="1500" kern="1200"/>
        </a:p>
      </dsp:txBody>
      <dsp:txXfrm>
        <a:off x="487457" y="3442428"/>
        <a:ext cx="1456394" cy="970929"/>
      </dsp:txXfrm>
    </dsp:sp>
    <dsp:sp modelId="{FC9B4457-BF5B-411E-968D-920647A92C82}">
      <dsp:nvSpPr>
        <dsp:cNvPr id="0" name=""/>
        <dsp:cNvSpPr/>
      </dsp:nvSpPr>
      <dsp:spPr>
        <a:xfrm>
          <a:off x="2186583" y="3442428"/>
          <a:ext cx="2427323" cy="970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Georgia Pro Semibold"/>
            </a:rPr>
            <a:t>21 entretiens conduits</a:t>
          </a:r>
          <a:endParaRPr lang="en-US" sz="1500" kern="1200"/>
        </a:p>
      </dsp:txBody>
      <dsp:txXfrm>
        <a:off x="2672048" y="3442428"/>
        <a:ext cx="1456394" cy="970929"/>
      </dsp:txXfrm>
    </dsp:sp>
    <dsp:sp modelId="{965112A7-862A-48FA-B533-C3C39802A4E6}">
      <dsp:nvSpPr>
        <dsp:cNvPr id="0" name=""/>
        <dsp:cNvSpPr/>
      </dsp:nvSpPr>
      <dsp:spPr>
        <a:xfrm>
          <a:off x="4371174" y="3442428"/>
          <a:ext cx="2427323" cy="970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Georgia Pro Semibold"/>
            </a:rPr>
            <a:t>17 entretiens + questionnaires</a:t>
          </a:r>
          <a:endParaRPr lang="en-US" sz="1500" kern="1200"/>
        </a:p>
      </dsp:txBody>
      <dsp:txXfrm>
        <a:off x="4856639" y="3442428"/>
        <a:ext cx="1456394" cy="97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DF840-07FF-4E91-ACB5-C1EB555E6626}">
      <dsp:nvSpPr>
        <dsp:cNvPr id="0" name=""/>
        <dsp:cNvSpPr/>
      </dsp:nvSpPr>
      <dsp:spPr>
        <a:xfrm>
          <a:off x="0" y="319"/>
          <a:ext cx="4814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5F800-ED6E-47CB-9B4C-C7CFB1744E96}">
      <dsp:nvSpPr>
        <dsp:cNvPr id="0" name=""/>
        <dsp:cNvSpPr/>
      </dsp:nvSpPr>
      <dsp:spPr>
        <a:xfrm>
          <a:off x="0" y="319"/>
          <a:ext cx="4814252" cy="52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Recueil des finalités, valeurs et attitudes</a:t>
          </a:r>
          <a:endParaRPr lang="en-US" sz="1200" kern="1200" dirty="0"/>
        </a:p>
      </dsp:txBody>
      <dsp:txXfrm>
        <a:off x="0" y="319"/>
        <a:ext cx="4814252" cy="524128"/>
      </dsp:txXfrm>
    </dsp:sp>
    <dsp:sp modelId="{5E37A5B2-F35D-4D91-B48E-0FE3748435B9}">
      <dsp:nvSpPr>
        <dsp:cNvPr id="0" name=""/>
        <dsp:cNvSpPr/>
      </dsp:nvSpPr>
      <dsp:spPr>
        <a:xfrm>
          <a:off x="0" y="524447"/>
          <a:ext cx="4814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9BA48-4606-4225-97C3-C2E1066FC3E1}">
      <dsp:nvSpPr>
        <dsp:cNvPr id="0" name=""/>
        <dsp:cNvSpPr/>
      </dsp:nvSpPr>
      <dsp:spPr>
        <a:xfrm>
          <a:off x="0" y="524447"/>
          <a:ext cx="4814252" cy="52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Connaissances scientifiques concernant les maladies émergentes</a:t>
          </a:r>
          <a:endParaRPr lang="en-US" sz="1200" kern="1200" dirty="0"/>
        </a:p>
      </dsp:txBody>
      <dsp:txXfrm>
        <a:off x="0" y="524447"/>
        <a:ext cx="4814252" cy="524128"/>
      </dsp:txXfrm>
    </dsp:sp>
    <dsp:sp modelId="{88491D1F-88D5-41B7-BE60-FB51387B0AE3}">
      <dsp:nvSpPr>
        <dsp:cNvPr id="0" name=""/>
        <dsp:cNvSpPr/>
      </dsp:nvSpPr>
      <dsp:spPr>
        <a:xfrm>
          <a:off x="0" y="1048575"/>
          <a:ext cx="4814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A8CF-6690-41CC-8368-7D661760B642}">
      <dsp:nvSpPr>
        <dsp:cNvPr id="0" name=""/>
        <dsp:cNvSpPr/>
      </dsp:nvSpPr>
      <dsp:spPr>
        <a:xfrm>
          <a:off x="0" y="1048575"/>
          <a:ext cx="4814252" cy="52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Évaluation </a:t>
          </a:r>
          <a:r>
            <a:rPr lang="fr-FR" sz="1200" kern="1200" dirty="0"/>
            <a:t>du sentiment de pouvoir d'agir</a:t>
          </a:r>
          <a:endParaRPr lang="en-US" sz="1200" kern="1200" dirty="0"/>
        </a:p>
      </dsp:txBody>
      <dsp:txXfrm>
        <a:off x="0" y="1048575"/>
        <a:ext cx="4814252" cy="524128"/>
      </dsp:txXfrm>
    </dsp:sp>
    <dsp:sp modelId="{F819BEDF-0C79-420E-9190-0D6345B78068}">
      <dsp:nvSpPr>
        <dsp:cNvPr id="0" name=""/>
        <dsp:cNvSpPr/>
      </dsp:nvSpPr>
      <dsp:spPr>
        <a:xfrm>
          <a:off x="0" y="1572704"/>
          <a:ext cx="4814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BFF4B-EE36-498E-9370-2CD1B277D871}">
      <dsp:nvSpPr>
        <dsp:cNvPr id="0" name=""/>
        <dsp:cNvSpPr/>
      </dsp:nvSpPr>
      <dsp:spPr>
        <a:xfrm>
          <a:off x="0" y="1572704"/>
          <a:ext cx="4814252" cy="52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Connaissance de et adhésion à l'approche One </a:t>
          </a:r>
          <a:r>
            <a:rPr lang="fr-FR" sz="1200" kern="1200" dirty="0" err="1"/>
            <a:t>Health</a:t>
          </a:r>
          <a:endParaRPr lang="en-US" sz="1200" kern="1200" dirty="0"/>
        </a:p>
      </dsp:txBody>
      <dsp:txXfrm>
        <a:off x="0" y="1572704"/>
        <a:ext cx="4814252" cy="524128"/>
      </dsp:txXfrm>
    </dsp:sp>
    <dsp:sp modelId="{8D6C9DFA-FFB1-4C49-BF02-9B15D7F75B75}">
      <dsp:nvSpPr>
        <dsp:cNvPr id="0" name=""/>
        <dsp:cNvSpPr/>
      </dsp:nvSpPr>
      <dsp:spPr>
        <a:xfrm>
          <a:off x="0" y="2096832"/>
          <a:ext cx="4814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A8636-DA07-42DB-8536-4FAAAC6D14D6}">
      <dsp:nvSpPr>
        <dsp:cNvPr id="0" name=""/>
        <dsp:cNvSpPr/>
      </dsp:nvSpPr>
      <dsp:spPr>
        <a:xfrm>
          <a:off x="0" y="2096832"/>
          <a:ext cx="4814252" cy="52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Conscience des enjeux territoriaux notamment à travers les émotions</a:t>
          </a:r>
          <a:endParaRPr lang="en-US" sz="1200" kern="1200" dirty="0"/>
        </a:p>
      </dsp:txBody>
      <dsp:txXfrm>
        <a:off x="0" y="2096832"/>
        <a:ext cx="4814252" cy="524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CB83-5828-49EB-A656-32C47D283AFB}">
      <dsp:nvSpPr>
        <dsp:cNvPr id="0" name=""/>
        <dsp:cNvSpPr/>
      </dsp:nvSpPr>
      <dsp:spPr>
        <a:xfrm>
          <a:off x="0" y="1291"/>
          <a:ext cx="4845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51F6B-EE1B-46AE-9B23-F925AC2F4255}">
      <dsp:nvSpPr>
        <dsp:cNvPr id="0" name=""/>
        <dsp:cNvSpPr/>
      </dsp:nvSpPr>
      <dsp:spPr>
        <a:xfrm>
          <a:off x="0" y="1291"/>
          <a:ext cx="4845049" cy="44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Présentation</a:t>
          </a:r>
        </a:p>
      </dsp:txBody>
      <dsp:txXfrm>
        <a:off x="0" y="1291"/>
        <a:ext cx="4845049" cy="440365"/>
      </dsp:txXfrm>
    </dsp:sp>
    <dsp:sp modelId="{9C0EBC2D-A655-424C-8FCA-D3DF667501DF}">
      <dsp:nvSpPr>
        <dsp:cNvPr id="0" name=""/>
        <dsp:cNvSpPr/>
      </dsp:nvSpPr>
      <dsp:spPr>
        <a:xfrm>
          <a:off x="0" y="441656"/>
          <a:ext cx="4845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C9EEF-5F37-438E-89DC-CFA3D275D3A7}">
      <dsp:nvSpPr>
        <dsp:cNvPr id="0" name=""/>
        <dsp:cNvSpPr/>
      </dsp:nvSpPr>
      <dsp:spPr>
        <a:xfrm>
          <a:off x="0" y="441656"/>
          <a:ext cx="4845049" cy="44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noProof="0" dirty="0" smtClean="0"/>
            <a:t>Représentation sociale de la "Santé du territoire"</a:t>
          </a:r>
          <a:endParaRPr lang="fr-FR" sz="1200" kern="1200" noProof="0" dirty="0"/>
        </a:p>
      </dsp:txBody>
      <dsp:txXfrm>
        <a:off x="0" y="441656"/>
        <a:ext cx="4845049" cy="440365"/>
      </dsp:txXfrm>
    </dsp:sp>
    <dsp:sp modelId="{14D5AFE9-C1D2-49AE-9A53-B3FADD600EC3}">
      <dsp:nvSpPr>
        <dsp:cNvPr id="0" name=""/>
        <dsp:cNvSpPr/>
      </dsp:nvSpPr>
      <dsp:spPr>
        <a:xfrm>
          <a:off x="0" y="882022"/>
          <a:ext cx="4845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2BC2E-A999-447A-9437-F3D0C2DEACB0}">
      <dsp:nvSpPr>
        <dsp:cNvPr id="0" name=""/>
        <dsp:cNvSpPr/>
      </dsp:nvSpPr>
      <dsp:spPr>
        <a:xfrm>
          <a:off x="0" y="882022"/>
          <a:ext cx="4845049" cy="44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Connaissances scientifiques et pensée critique (maladies à tiques)</a:t>
          </a:r>
        </a:p>
      </dsp:txBody>
      <dsp:txXfrm>
        <a:off x="0" y="882022"/>
        <a:ext cx="4845049" cy="440365"/>
      </dsp:txXfrm>
    </dsp:sp>
    <dsp:sp modelId="{330556CB-6C2B-4966-B1EB-561F68E43B48}">
      <dsp:nvSpPr>
        <dsp:cNvPr id="0" name=""/>
        <dsp:cNvSpPr/>
      </dsp:nvSpPr>
      <dsp:spPr>
        <a:xfrm>
          <a:off x="0" y="1322387"/>
          <a:ext cx="4845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0E46-73B2-48A0-9062-1AD609317E15}">
      <dsp:nvSpPr>
        <dsp:cNvPr id="0" name=""/>
        <dsp:cNvSpPr/>
      </dsp:nvSpPr>
      <dsp:spPr>
        <a:xfrm>
          <a:off x="0" y="1322387"/>
          <a:ext cx="4845049" cy="44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Sentiment de pouvoir d'agir</a:t>
          </a:r>
        </a:p>
      </dsp:txBody>
      <dsp:txXfrm>
        <a:off x="0" y="1322387"/>
        <a:ext cx="4845049" cy="440365"/>
      </dsp:txXfrm>
    </dsp:sp>
    <dsp:sp modelId="{B56A2530-9CD9-4D42-8494-DFE8BB77124F}">
      <dsp:nvSpPr>
        <dsp:cNvPr id="0" name=""/>
        <dsp:cNvSpPr/>
      </dsp:nvSpPr>
      <dsp:spPr>
        <a:xfrm>
          <a:off x="0" y="1762752"/>
          <a:ext cx="4845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F0374-85EA-450B-A8E2-35DD7D4CB10A}">
      <dsp:nvSpPr>
        <dsp:cNvPr id="0" name=""/>
        <dsp:cNvSpPr/>
      </dsp:nvSpPr>
      <dsp:spPr>
        <a:xfrm>
          <a:off x="0" y="1762752"/>
          <a:ext cx="4845049" cy="44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Conscience des enjeux du territoire</a:t>
          </a:r>
        </a:p>
      </dsp:txBody>
      <dsp:txXfrm>
        <a:off x="0" y="1762752"/>
        <a:ext cx="4845049" cy="440365"/>
      </dsp:txXfrm>
    </dsp:sp>
    <dsp:sp modelId="{D9315C65-A8B0-428A-AC60-7092745B1F07}">
      <dsp:nvSpPr>
        <dsp:cNvPr id="0" name=""/>
        <dsp:cNvSpPr/>
      </dsp:nvSpPr>
      <dsp:spPr>
        <a:xfrm>
          <a:off x="0" y="2203118"/>
          <a:ext cx="4845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3FFDB-1A46-497D-848C-1EE343DF2D2F}">
      <dsp:nvSpPr>
        <dsp:cNvPr id="0" name=""/>
        <dsp:cNvSpPr/>
      </dsp:nvSpPr>
      <dsp:spPr>
        <a:xfrm>
          <a:off x="0" y="2203118"/>
          <a:ext cx="4845049" cy="44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Habiletés de participation démocratique</a:t>
          </a:r>
          <a:r>
            <a:rPr lang="en-US" sz="1200" kern="1200"/>
            <a:t> </a:t>
          </a:r>
        </a:p>
      </dsp:txBody>
      <dsp:txXfrm>
        <a:off x="0" y="2203118"/>
        <a:ext cx="4845049" cy="440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0A49-0E18-45FC-91F5-FC7074B9A153}" type="datetimeFigureOut">
              <a:rPr lang="fr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9ADA-14B2-4271-B78E-797B60853830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9ADA-14B2-4271-B78E-797B60853830}" type="slidenum">
              <a:rPr lang="fr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9ADA-14B2-4271-B78E-797B60853830}" type="slidenum">
              <a:rPr lang="fr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1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2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14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8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9ADA-14B2-4271-B78E-797B60853830}" type="slidenum">
              <a:rPr lang="fr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77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4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6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6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9ADA-14B2-4271-B78E-797B60853830}" type="slidenum">
              <a:rPr lang="fr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9ADA-14B2-4271-B78E-797B60853830}" type="slidenum">
              <a:rPr lang="fr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0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9ADA-14B2-4271-B78E-797B60853830}" type="slidenum">
              <a:rPr lang="fr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F9ADA-14B2-4271-B78E-797B60853830}" type="slidenum">
              <a:rPr lang="f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DB9B18C-EA04-4E9B-B8CB-497160F6C37E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42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FAB9-B40D-4584-B899-DDA4C437EFA3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="" xmlns:a16="http://schemas.microsoft.com/office/drawing/2014/main" id="{12EF7969-DB38-4989-A65C-9D190A2455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=""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=""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=""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33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69F8-3675-4445-BD0B-733B89BC8B68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="" xmlns:a16="http://schemas.microsoft.com/office/drawing/2014/main" id="{588F505F-2957-41FC-9AAA-962853A671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=""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=""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=""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301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24088959-9991-4F91-85F3-6F75B44D41F4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="" xmlns:a16="http://schemas.microsoft.com/office/drawing/2014/main" id="{AC552FEA-472E-4E74-B31D-531852C19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=""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=""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=""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21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F5F-9419-4DF9-A24D-9855814DA685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="" xmlns:a16="http://schemas.microsoft.com/office/drawing/2014/main" id="{37B4CDD2-E09A-418A-9131-FBDEE440A1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=""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=""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=""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38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249F-113C-4493-8821-C2637500BDAF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="" xmlns:a16="http://schemas.microsoft.com/office/drawing/2014/main" id="{0CB61A83-9419-49FC-8074-2AB3D34FA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=""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=""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=""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83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2A68-17AD-4EAB-8E23-1D5CFFFF024B}" type="datetime1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DF0-219A-4A70-A629-A54140A07953}" type="datetime1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="" xmlns:a16="http://schemas.microsoft.com/office/drawing/2014/main" id="{AC45ECC6-E29C-40EF-A7C9-5A17DAFD42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=""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=""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=""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=""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838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49B8-5133-4D0E-BDDD-1C0AF10758D3}" type="datetime1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BE4C-DC6D-4AAF-B466-5B51FEDC1A1A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="" xmlns:a16="http://schemas.microsoft.com/office/drawing/2014/main" id="{839DB371-B90D-44CB-A4AF-C7BDBFD0A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=""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=""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=""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46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7A93-8626-4BE3-A5D3-96B5DCD66DB8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="" xmlns:a16="http://schemas.microsoft.com/office/drawing/2014/main" id="{7627CBC2-9DC2-4EE8-A2D5-849E30F22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=""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=""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=""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=""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=""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=""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588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6D5C99-19FF-4C7C-8C9E-130E2FA72E15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Fichier:Arbre_tordu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0352" y="1093609"/>
            <a:ext cx="5313400" cy="3473590"/>
          </a:xfrm>
        </p:spPr>
        <p:txBody>
          <a:bodyPr>
            <a:normAutofit fontScale="90000"/>
          </a:bodyPr>
          <a:lstStyle/>
          <a:p>
            <a:pPr algn="ctr"/>
            <a:r>
              <a:rPr lang="fr" b="1" i="0" cap="small" dirty="0">
                <a:ea typeface="+mj-lt"/>
                <a:cs typeface="+mj-lt"/>
              </a:rPr>
              <a:t>Évaluation des dispositions à une démarche de territoire apprenant, dans le contexte One </a:t>
            </a:r>
            <a:r>
              <a:rPr lang="fr" b="1" i="0" cap="small" dirty="0" err="1">
                <a:ea typeface="+mj-lt"/>
                <a:cs typeface="+mj-lt"/>
              </a:rPr>
              <a:t>Health</a:t>
            </a:r>
            <a:r>
              <a:rPr lang="de-DE" i="0" dirty="0">
                <a:ea typeface="+mj-lt"/>
                <a:cs typeface="+mj-lt"/>
              </a:rPr>
              <a:t> 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0352" y="5307132"/>
            <a:ext cx="5313400" cy="621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i="1" dirty="0" err="1" smtClean="0"/>
              <a:t>Lefrançois</a:t>
            </a:r>
            <a:r>
              <a:rPr lang="de-DE" sz="1800" i="1" dirty="0" smtClean="0"/>
              <a:t> E</a:t>
            </a:r>
            <a:r>
              <a:rPr lang="de-DE" sz="1800" i="1" dirty="0"/>
              <a:t>., Barthes A., Lange J.M</a:t>
            </a:r>
            <a:r>
              <a:rPr lang="de-DE" sz="1800" i="1" dirty="0" smtClean="0"/>
              <a:t>.</a:t>
            </a:r>
            <a:endParaRPr lang="de-DE" sz="1800" i="1" dirty="0"/>
          </a:p>
        </p:txBody>
      </p:sp>
      <p:sp>
        <p:nvSpPr>
          <p:cNvPr id="12" name="Freeform: Shape 10">
            <a:extLst>
              <a:ext uri="{FF2B5EF4-FFF2-40B4-BE49-F238E27FC236}">
                <a16:creationId xmlns="" xmlns:a16="http://schemas.microsoft.com/office/drawing/2014/main" id="{3D505D40-32E9-4C48-81F8-AD80433BE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12">
            <a:extLst>
              <a:ext uri="{FF2B5EF4-FFF2-40B4-BE49-F238E27FC236}">
                <a16:creationId xmlns="" xmlns:a16="http://schemas.microsoft.com/office/drawing/2014/main" id="{C507BF36-B92B-4CAC-BCA7-8364B51E1F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276237E-3A6D-452F-879C-FB8C77A18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="" xmlns:a16="http://schemas.microsoft.com/office/drawing/2014/main" id="{38BC9243-F4BF-48A7-89AE-DFA5B37DE6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DE414EC-F3DF-412E-9B22-5328DAA99C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="" xmlns:a16="http://schemas.microsoft.com/office/drawing/2014/main" id="{039C06B1-FDEA-47B1-8222-7D622CD72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="" xmlns:a16="http://schemas.microsoft.com/office/drawing/2014/main" id="{B834C8C1-9BD1-4635-8E5B-65815F901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2963D456-B3F4-4EDC-827E-645741F64D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3A58845-EFFB-4806-BC6D-47418C1555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aphic 78">
            <a:extLst>
              <a:ext uri="{FF2B5EF4-FFF2-40B4-BE49-F238E27FC236}">
                <a16:creationId xmlns="" xmlns:a16="http://schemas.microsoft.com/office/drawing/2014/main" id="{DBBA0A0D-8F6A-400A-9E49-8C008E2C7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72870" y="3268772"/>
            <a:ext cx="1029519" cy="1669249"/>
            <a:chOff x="4743653" y="3374517"/>
            <a:chExt cx="2560974" cy="4152421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="" xmlns:a16="http://schemas.microsoft.com/office/drawing/2014/main" id="{A5DD701E-4BC9-48E3-AF4F-013B52D63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="" xmlns:a16="http://schemas.microsoft.com/office/drawing/2014/main" id="{FB658B62-664D-4B3B-BBDA-235666290B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743653" y="3374517"/>
              <a:ext cx="2551925" cy="4152421"/>
              <a:chOff x="4743653" y="3374517"/>
              <a:chExt cx="2551925" cy="4152421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="" xmlns:a16="http://schemas.microsoft.com/office/drawing/2014/main" id="{B11F9D25-67B1-4BDB-A290-97B93A19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B9D5C40A-1B1B-4C25-9707-E8F1CF6EEC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="" xmlns:a16="http://schemas.microsoft.com/office/drawing/2014/main" id="{2DD0C1D6-FF64-45AB-8775-83AB3C470B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="" xmlns:a16="http://schemas.microsoft.com/office/drawing/2014/main" id="{15AFBB84-8485-4329-89FC-04663D985B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43653" y="7413210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" descr="Lignes en zigzag à couleur fluo">
            <a:extLst>
              <a:ext uri="{FF2B5EF4-FFF2-40B4-BE49-F238E27FC236}">
                <a16:creationId xmlns="" xmlns:a16="http://schemas.microsoft.com/office/drawing/2014/main" id="{2ECB13DF-3FE0-4356-948C-16512380C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6532880" y="2490"/>
            <a:ext cx="5669280" cy="68579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271781"/>
            <a:ext cx="573074" cy="5730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222" y="6284926"/>
            <a:ext cx="1304657" cy="5730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32879" y="2753162"/>
            <a:ext cx="565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JOURNÉES D’ÉTUDE ÉVALUATION</a:t>
            </a:r>
            <a:endParaRPr lang="en-US" sz="1400" dirty="0"/>
          </a:p>
          <a:p>
            <a:pPr algn="ctr"/>
            <a:r>
              <a:rPr lang="fr-FR" sz="1400" dirty="0"/>
              <a:t>8 et 9 décembre </a:t>
            </a:r>
            <a:r>
              <a:rPr lang="fr-FR" sz="1400" dirty="0" smtClean="0"/>
              <a:t>2021</a:t>
            </a:r>
            <a:endParaRPr lang="en-US" sz="1400" dirty="0"/>
          </a:p>
        </p:txBody>
      </p:sp>
      <p:pic>
        <p:nvPicPr>
          <p:cNvPr id="32" name="Image 3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434" y="3266222"/>
            <a:ext cx="953770" cy="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4879" y="3319973"/>
            <a:ext cx="701040" cy="69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1" y="3382527"/>
            <a:ext cx="2044700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369" y="6284926"/>
            <a:ext cx="815596" cy="575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2" name="Group 66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3" name="Freeform: Shape 67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" name="Freeform: Shape 68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" name="Freeform: Shape 69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5" name="Graphic 78">
            <a:extLst>
              <a:ext uri="{FF2B5EF4-FFF2-40B4-BE49-F238E27FC236}">
                <a16:creationId xmlns="" xmlns:a16="http://schemas.microsoft.com/office/drawing/2014/main" id="{AC552FEA-472E-4E74-B31D-531852C19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9" name="Graphic 78">
              <a:extLst>
                <a:ext uri="{FF2B5EF4-FFF2-40B4-BE49-F238E27FC236}">
                  <a16:creationId xmlns="" xmlns:a16="http://schemas.microsoft.com/office/drawing/2014/main" id="{41DF3078-C636-4776-A616-D5BF3BC280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aphic 78">
              <a:extLst>
                <a:ext uri="{FF2B5EF4-FFF2-40B4-BE49-F238E27FC236}">
                  <a16:creationId xmlns="" xmlns:a16="http://schemas.microsoft.com/office/drawing/2014/main" id="{0D1A27FA-1310-4BC3-A071-1566746B2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1" name="Graphic 78">
                <a:extLst>
                  <a:ext uri="{FF2B5EF4-FFF2-40B4-BE49-F238E27FC236}">
                    <a16:creationId xmlns="" xmlns:a16="http://schemas.microsoft.com/office/drawing/2014/main" id="{99ACB9EB-84FE-4B33-9EF9-4EC7DAC25D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Graphic 78">
                <a:extLst>
                  <a:ext uri="{FF2B5EF4-FFF2-40B4-BE49-F238E27FC236}">
                    <a16:creationId xmlns="" xmlns:a16="http://schemas.microsoft.com/office/drawing/2014/main" id="{826E5EFB-0EF9-4DB8-99CB-5DD72009DB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Graphic 78">
                <a:extLst>
                  <a:ext uri="{FF2B5EF4-FFF2-40B4-BE49-F238E27FC236}">
                    <a16:creationId xmlns="" xmlns:a16="http://schemas.microsoft.com/office/drawing/2014/main" id="{86238E12-0689-4123-8B2E-E1CCFCC4C8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Graphic 78">
                <a:extLst>
                  <a:ext uri="{FF2B5EF4-FFF2-40B4-BE49-F238E27FC236}">
                    <a16:creationId xmlns="" xmlns:a16="http://schemas.microsoft.com/office/drawing/2014/main" id="{8538CF67-A00E-4955-A447-001BE02E77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86" name="Rectangle 85">
            <a:extLst>
              <a:ext uri="{FF2B5EF4-FFF2-40B4-BE49-F238E27FC236}">
                <a16:creationId xmlns="" xmlns:a16="http://schemas.microsoft.com/office/drawing/2014/main" id="{142D98E1-37D2-4470-BF74-845E897954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FEEE2-D794-4B28-9862-B6832162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3"/>
            <a:ext cx="5374902" cy="1835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 pannel d'étude</a:t>
            </a:r>
          </a:p>
        </p:txBody>
      </p:sp>
      <p:grpSp>
        <p:nvGrpSpPr>
          <p:cNvPr id="88" name="Graphic 78">
            <a:extLst>
              <a:ext uri="{FF2B5EF4-FFF2-40B4-BE49-F238E27FC236}">
                <a16:creationId xmlns="" xmlns:a16="http://schemas.microsoft.com/office/drawing/2014/main" id="{2EDC2578-BDB0-4118-975D-CFCE02823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234840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9" name="Graphic 78">
              <a:extLst>
                <a:ext uri="{FF2B5EF4-FFF2-40B4-BE49-F238E27FC236}">
                  <a16:creationId xmlns="" xmlns:a16="http://schemas.microsoft.com/office/drawing/2014/main" id="{FB6536F0-4A9C-46C9-96E9-22CBB33E61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aphic 78">
              <a:extLst>
                <a:ext uri="{FF2B5EF4-FFF2-40B4-BE49-F238E27FC236}">
                  <a16:creationId xmlns="" xmlns:a16="http://schemas.microsoft.com/office/drawing/2014/main" id="{DFD6A33A-F889-42D7-ADC2-DD9B88DF06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1" name="Graphic 78">
                <a:extLst>
                  <a:ext uri="{FF2B5EF4-FFF2-40B4-BE49-F238E27FC236}">
                    <a16:creationId xmlns="" xmlns:a16="http://schemas.microsoft.com/office/drawing/2014/main" id="{C375AFD7-9E86-4D19-B86E-C936D33B0D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Graphic 78">
                <a:extLst>
                  <a:ext uri="{FF2B5EF4-FFF2-40B4-BE49-F238E27FC236}">
                    <a16:creationId xmlns="" xmlns:a16="http://schemas.microsoft.com/office/drawing/2014/main" id="{4102C78E-31A2-4DB3-8790-415EB0B48A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Graphic 78">
                <a:extLst>
                  <a:ext uri="{FF2B5EF4-FFF2-40B4-BE49-F238E27FC236}">
                    <a16:creationId xmlns="" xmlns:a16="http://schemas.microsoft.com/office/drawing/2014/main" id="{4F3E144D-8167-438A-B67F-50F5D9C0C3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Graphic 78">
                <a:extLst>
                  <a:ext uri="{FF2B5EF4-FFF2-40B4-BE49-F238E27FC236}">
                    <a16:creationId xmlns="" xmlns:a16="http://schemas.microsoft.com/office/drawing/2014/main" id="{4BE2135F-02C1-449F-B195-232E9AFDD6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E1BEDD21-8CC9-4E04-B8CF-CE59786DF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52630" y="5840200"/>
            <a:ext cx="2152346" cy="1017799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A6DA475A-533E-4A16-A83E-0171FFB6D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10799575" y="5630406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9EB076CD-5E1A-4B4E-8434-EB36C96CD9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6EB8026-10C9-4869-9F11-AD4C064F96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C49D45E4-020D-4F13-BA0F-A5307EA2A3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" name="Graphic 12">
              <a:extLst>
                <a:ext uri="{FF2B5EF4-FFF2-40B4-BE49-F238E27FC236}">
                  <a16:creationId xmlns="" xmlns:a16="http://schemas.microsoft.com/office/drawing/2014/main" id="{9C88C3FA-F709-4D00-9E6D-882DB1E28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5">
              <a:extLst>
                <a:ext uri="{FF2B5EF4-FFF2-40B4-BE49-F238E27FC236}">
                  <a16:creationId xmlns="" xmlns:a16="http://schemas.microsoft.com/office/drawing/2014/main" id="{7EDA809C-8B77-4778-9050-82BA49976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5">
              <a:extLst>
                <a:ext uri="{FF2B5EF4-FFF2-40B4-BE49-F238E27FC236}">
                  <a16:creationId xmlns="" xmlns:a16="http://schemas.microsoft.com/office/drawing/2014/main" id="{592CBFFA-9E14-4482-8D59-A989BAD45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D801BD80-BE9E-4AFB-BEF4-435B40BD2E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10" name="Diagram 110">
            <a:extLst>
              <a:ext uri="{FF2B5EF4-FFF2-40B4-BE49-F238E27FC236}">
                <a16:creationId xmlns="" xmlns:a16="http://schemas.microsoft.com/office/drawing/2014/main" id="{A9597770-0BC9-4C67-B299-A22F9D631CE0}"/>
              </a:ext>
            </a:extLst>
          </p:cNvPr>
          <p:cNvGraphicFramePr/>
          <p:nvPr/>
        </p:nvGraphicFramePr>
        <p:xfrm>
          <a:off x="5089587" y="-2252930"/>
          <a:ext cx="6800490" cy="785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B9C50A43-01BD-4371-AFAB-96D49AE0B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169" y="707092"/>
            <a:ext cx="8346374" cy="548322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CE846627-47BE-48F9-B470-B183F5BD45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3636" y="3359217"/>
            <a:ext cx="3025110" cy="284244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8">
            <a:extLst>
              <a:ext uri="{FF2B5EF4-FFF2-40B4-BE49-F238E27FC236}">
                <a16:creationId xmlns="" xmlns:a16="http://schemas.microsoft.com/office/drawing/2014/main" id="{0E611C52-5AA6-4199-84C3-6A79F22C3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876044"/>
              </p:ext>
            </p:extLst>
          </p:nvPr>
        </p:nvGraphicFramePr>
        <p:xfrm>
          <a:off x="5752148" y="3332480"/>
          <a:ext cx="4814252" cy="262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091BA-3618-42E0-9FCE-12B637A2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des </a:t>
            </a:r>
            <a:r>
              <a:rPr lang="en-US" dirty="0" err="1" smtClean="0"/>
              <a:t>données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C2197B-5763-459D-920C-F1C61DDE2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 smtClean="0"/>
              <a:t>Entretiens</a:t>
            </a:r>
            <a:endParaRPr lang="en-US" dirty="0"/>
          </a:p>
        </p:txBody>
      </p:sp>
      <p:graphicFrame>
        <p:nvGraphicFramePr>
          <p:cNvPr id="20" name="Content Placeholder 17">
            <a:extLst>
              <a:ext uri="{FF2B5EF4-FFF2-40B4-BE49-F238E27FC236}">
                <a16:creationId xmlns="" xmlns:a16="http://schemas.microsoft.com/office/drawing/2014/main" id="{F7A81DC9-2C2E-4694-A306-35AEB01BF9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9478022"/>
              </p:ext>
            </p:extLst>
          </p:nvPr>
        </p:nvGraphicFramePr>
        <p:xfrm>
          <a:off x="530225" y="3332480"/>
          <a:ext cx="4845050" cy="264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 anchor="t" anchorCtr="0"/>
          <a:lstStyle/>
          <a:p>
            <a:r>
              <a:rPr lang="fr-FR" dirty="0" smtClean="0"/>
              <a:t>Questionnaires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8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65" name="Rectangle 64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570764-41C1-4841-84C9-5A392CB9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885557"/>
            <a:ext cx="4114800" cy="22151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Résultats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752C2BA4-3BBE-4D22-A0D9-8D2A7B8F1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82AA7049-B18D-49D6-AD7D-DBB9E19FB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850DB66-16D1-4953-A6E3-FCA3DC5F2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635690" y="32823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698AB2F-1D17-4249-81CB-9A41D46B8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5301961-8687-4ADB-8043-4065F470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" name="Graphic 15">
              <a:extLst>
                <a:ext uri="{FF2B5EF4-FFF2-40B4-BE49-F238E27FC236}">
                  <a16:creationId xmlns="" xmlns:a16="http://schemas.microsoft.com/office/drawing/2014/main" id="{9DC20816-893A-4201-AA91-22F71E46F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15">
              <a:extLst>
                <a:ext uri="{FF2B5EF4-FFF2-40B4-BE49-F238E27FC236}">
                  <a16:creationId xmlns="" xmlns:a16="http://schemas.microsoft.com/office/drawing/2014/main" id="{866D1F4E-BA21-44F3-A97A-E979C5FE7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B35EADCB-1DB5-4B69-892B-14567F528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aphic 78">
            <a:extLst>
              <a:ext uri="{FF2B5EF4-FFF2-40B4-BE49-F238E27FC236}">
                <a16:creationId xmlns="" xmlns:a16="http://schemas.microsoft.com/office/drawing/2014/main" id="{06B4C967-D337-479B-87CA-7587B7FCF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9" name="Graphic 78">
              <a:extLst>
                <a:ext uri="{FF2B5EF4-FFF2-40B4-BE49-F238E27FC236}">
                  <a16:creationId xmlns="" xmlns:a16="http://schemas.microsoft.com/office/drawing/2014/main" id="{6EF1A9DB-7052-4254-8534-9AAED6F6B6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aphic 78">
              <a:extLst>
                <a:ext uri="{FF2B5EF4-FFF2-40B4-BE49-F238E27FC236}">
                  <a16:creationId xmlns="" xmlns:a16="http://schemas.microsoft.com/office/drawing/2014/main" id="{55D44775-F9E3-4142-8CDB-277AEF2F38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1" name="Graphic 78">
                <a:extLst>
                  <a:ext uri="{FF2B5EF4-FFF2-40B4-BE49-F238E27FC236}">
                    <a16:creationId xmlns="" xmlns:a16="http://schemas.microsoft.com/office/drawing/2014/main" id="{93BB9C83-6DC3-450C-BFAD-0CB5EAD294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Graphic 78">
                <a:extLst>
                  <a:ext uri="{FF2B5EF4-FFF2-40B4-BE49-F238E27FC236}">
                    <a16:creationId xmlns="" xmlns:a16="http://schemas.microsoft.com/office/drawing/2014/main" id="{4E01AF91-A65B-4AE1-96C9-4168BD8F90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Graphic 78">
                <a:extLst>
                  <a:ext uri="{FF2B5EF4-FFF2-40B4-BE49-F238E27FC236}">
                    <a16:creationId xmlns="" xmlns:a16="http://schemas.microsoft.com/office/drawing/2014/main" id="{0AD45C08-DFB9-441F-A901-BCB9B03058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Graphic 78">
                <a:extLst>
                  <a:ext uri="{FF2B5EF4-FFF2-40B4-BE49-F238E27FC236}">
                    <a16:creationId xmlns="" xmlns:a16="http://schemas.microsoft.com/office/drawing/2014/main" id="{E05BEC0E-4EE4-42C4-BF0B-15F9AC5181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10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9" name="Freeform: Shape 11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13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3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A22A-0EB0-4FF1-B7A0-B5B536BA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Les représentations sociales</a:t>
            </a:r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06B4C967-D337-479B-87CA-7587B7FCF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6EF1A9DB-7052-4254-8534-9AAED6F6B6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55D44775-F9E3-4142-8CDB-277AEF2F38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93BB9C83-6DC3-450C-BFAD-0CB5EAD294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4E01AF91-A65B-4AE1-96C9-4168BD8F90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0AD45C08-DFB9-441F-A901-BCB9B03058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="" xmlns:a16="http://schemas.microsoft.com/office/drawing/2014/main" id="{E05BEC0E-4EE4-42C4-BF0B-15F9AC5181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52C2BA4-3BBE-4D22-A0D9-8D2A7B8F1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B74E816-40D1-488A-8DCE-CA6CBB38D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2581" y="1572387"/>
            <a:ext cx="6597548" cy="4346271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82AA7049-B18D-49D6-AD7D-DBB9E19FB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850DB66-16D1-4953-A6E3-FCA3DC5F2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D698AB2F-1D17-4249-81CB-9A41D46B8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5301961-8687-4ADB-8043-4065F470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9DC20816-893A-4201-AA91-22F71E46F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866D1F4E-BA21-44F3-A97A-E979C5FE7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35EADCB-1DB5-4B69-892B-14567F528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BA7B09-A5E4-4141-9FC6-4A6DF74A323A}"/>
              </a:ext>
            </a:extLst>
          </p:cNvPr>
          <p:cNvSpPr txBox="1"/>
          <p:nvPr/>
        </p:nvSpPr>
        <p:spPr>
          <a:xfrm>
            <a:off x="526211" y="3674853"/>
            <a:ext cx="450166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>
                <a:ea typeface="+mn-lt"/>
                <a:cs typeface="+mn-lt"/>
              </a:rPr>
              <a:t>Mots recueillis sur le mode de l'évocation spontannée à la question  : </a:t>
            </a:r>
            <a:r>
              <a:rPr lang="fr" i="1">
                <a:ea typeface="+mn-lt"/>
                <a:cs typeface="+mn-lt"/>
              </a:rPr>
              <a:t>« Quels mots ou expressions vous viennent à l’esprit concernant la santé du territoire ? » </a:t>
            </a:r>
            <a:endParaRPr lang="en-US" dirty="0">
              <a:ea typeface="+mn-lt"/>
              <a:cs typeface="+mn-lt"/>
            </a:endParaRPr>
          </a:p>
          <a:p>
            <a:endParaRPr lang="fr" dirty="0">
              <a:ea typeface="+mn-lt"/>
              <a:cs typeface="+mn-lt"/>
            </a:endParaRPr>
          </a:p>
          <a:p>
            <a:r>
              <a:rPr lang="fr">
                <a:ea typeface="+mn-lt"/>
                <a:cs typeface="+mn-lt"/>
              </a:rPr>
              <a:t>125 items recueillis dont 50 </a:t>
            </a:r>
            <a:r>
              <a:rPr lang="fr" dirty="0">
                <a:ea typeface="+mn-lt"/>
                <a:cs typeface="+mn-lt"/>
              </a:rPr>
              <a:t>ont une fréquence ≥ à 3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182785-48E4-47FE-A599-89D5FD00AC2D}"/>
              </a:ext>
            </a:extLst>
          </p:cNvPr>
          <p:cNvSpPr txBox="1"/>
          <p:nvPr/>
        </p:nvSpPr>
        <p:spPr>
          <a:xfrm>
            <a:off x="7165623" y="1111954"/>
            <a:ext cx="31100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2400" b="1" i="1" dirty="0">
                <a:ea typeface="+mn-lt"/>
                <a:cs typeface="+mn-lt"/>
              </a:rPr>
              <a:t>"santé du territoire"</a:t>
            </a:r>
            <a:endParaRPr lang="en-US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10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9" name="Freeform: Shape 11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13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3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A22A-0EB0-4FF1-B7A0-B5B536BA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524316"/>
            <a:ext cx="4884481" cy="15763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ea typeface="+mj-lt"/>
                <a:cs typeface="+mj-lt"/>
              </a:rPr>
              <a:t>Les </a:t>
            </a:r>
            <a:r>
              <a:rPr lang="en-US" sz="4000" dirty="0" err="1" smtClean="0">
                <a:ea typeface="+mj-lt"/>
                <a:cs typeface="+mj-lt"/>
              </a:rPr>
              <a:t>finalités</a:t>
            </a:r>
            <a:r>
              <a:rPr lang="en-US" sz="4000" dirty="0" smtClean="0">
                <a:ea typeface="+mj-lt"/>
                <a:cs typeface="+mj-lt"/>
              </a:rPr>
              <a:t>, </a:t>
            </a:r>
            <a:r>
              <a:rPr lang="en-US" sz="4000" dirty="0">
                <a:ea typeface="+mj-lt"/>
                <a:cs typeface="+mj-lt"/>
              </a:rPr>
              <a:t>attitudes et </a:t>
            </a:r>
            <a:r>
              <a:rPr lang="en-US" sz="4000" dirty="0" err="1">
                <a:ea typeface="+mj-lt"/>
                <a:cs typeface="+mj-lt"/>
              </a:rPr>
              <a:t>valeurs</a:t>
            </a:r>
            <a:endParaRPr lang="en-US" dirty="0">
              <a:ea typeface="+mj-lt"/>
              <a:cs typeface="+mj-lt"/>
            </a:endParaRPr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06B4C967-D337-479B-87CA-7587B7FCF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3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6EF1A9DB-7052-4254-8534-9AAED6F6B6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55D44775-F9E3-4142-8CDB-277AEF2F38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93BB9C83-6DC3-450C-BFAD-0CB5EAD294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4E01AF91-A65B-4AE1-96C9-4168BD8F90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0AD45C08-DFB9-441F-A901-BCB9B03058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52C2BA4-3BBE-4D22-A0D9-8D2A7B8F1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82AA7049-B18D-49D6-AD7D-DBB9E19FB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850DB66-16D1-4953-A6E3-FCA3DC5F2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D698AB2F-1D17-4249-81CB-9A41D46B8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5301961-8687-4ADB-8043-4065F470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9DC20816-893A-4201-AA91-22F71E46F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866D1F4E-BA21-44F3-A97A-E979C5FE7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35EADCB-1DB5-4B69-892B-14567F528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BA7B09-A5E4-4141-9FC6-4A6DF74A323A}"/>
              </a:ext>
            </a:extLst>
          </p:cNvPr>
          <p:cNvSpPr txBox="1"/>
          <p:nvPr/>
        </p:nvSpPr>
        <p:spPr>
          <a:xfrm>
            <a:off x="526211" y="3646098"/>
            <a:ext cx="4501661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ea typeface="+mn-lt"/>
                <a:cs typeface="+mn-lt"/>
              </a:rPr>
              <a:t>Classement des 30 finalités, attitudes et valeurs à la faveur du questionnaire</a:t>
            </a:r>
          </a:p>
          <a:p>
            <a:pPr>
              <a:spcAft>
                <a:spcPts val="600"/>
              </a:spcAft>
            </a:pPr>
            <a:endParaRPr lang="fr-FR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fr-FR" dirty="0">
                <a:ea typeface="+mn-lt"/>
                <a:cs typeface="+mn-lt"/>
              </a:rPr>
              <a:t>Parmi les 17 répondants, les items priorisés sont en général favorables à une démarche de territoire apprenant</a:t>
            </a:r>
          </a:p>
        </p:txBody>
      </p:sp>
      <p:grpSp>
        <p:nvGrpSpPr>
          <p:cNvPr id="9" name="Graphic 78">
            <a:extLst>
              <a:ext uri="{FF2B5EF4-FFF2-40B4-BE49-F238E27FC236}">
                <a16:creationId xmlns="" xmlns:a16="http://schemas.microsoft.com/office/drawing/2014/main" id="{1423AFDD-EC45-46CE-8597-360F673E6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2" y="3267663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4" name="Graphic 78">
              <a:extLst>
                <a:ext uri="{FF2B5EF4-FFF2-40B4-BE49-F238E27FC236}">
                  <a16:creationId xmlns="" xmlns:a16="http://schemas.microsoft.com/office/drawing/2014/main" id="{10B153A0-ED18-4579-8DD6-C568F288EC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aphic 78">
              <a:extLst>
                <a:ext uri="{FF2B5EF4-FFF2-40B4-BE49-F238E27FC236}">
                  <a16:creationId xmlns="" xmlns:a16="http://schemas.microsoft.com/office/drawing/2014/main" id="{6061D469-2702-4451-8184-3295A50DB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6" name="Graphic 78">
                <a:extLst>
                  <a:ext uri="{FF2B5EF4-FFF2-40B4-BE49-F238E27FC236}">
                    <a16:creationId xmlns="" xmlns:a16="http://schemas.microsoft.com/office/drawing/2014/main" id="{A921A370-DB9E-462C-8C72-A5AF7154D5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Graphic 78">
                <a:extLst>
                  <a:ext uri="{FF2B5EF4-FFF2-40B4-BE49-F238E27FC236}">
                    <a16:creationId xmlns="" xmlns:a16="http://schemas.microsoft.com/office/drawing/2014/main" id="{5C0127EA-4B9D-4396-82A6-7EAE387F20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Graphic 78">
                <a:extLst>
                  <a:ext uri="{FF2B5EF4-FFF2-40B4-BE49-F238E27FC236}">
                    <a16:creationId xmlns="" xmlns:a16="http://schemas.microsoft.com/office/drawing/2014/main" id="{A48F8AEA-4CA7-4C1A-B867-F8AA8F3947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Graphic 78">
                <a:extLst>
                  <a:ext uri="{FF2B5EF4-FFF2-40B4-BE49-F238E27FC236}">
                    <a16:creationId xmlns="" xmlns:a16="http://schemas.microsoft.com/office/drawing/2014/main" id="{1B243C31-B2AF-400A-B875-02B4C793C2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10">
            <a:extLst>
              <a:ext uri="{FF2B5EF4-FFF2-40B4-BE49-F238E27FC236}">
                <a16:creationId xmlns="" xmlns:a16="http://schemas.microsoft.com/office/drawing/2014/main" id="{36DF3236-40A2-4B08-9712-F795D4776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511" y="479624"/>
            <a:ext cx="4972754" cy="591286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10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9" name="Freeform: Shape 11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13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3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A22A-0EB0-4FF1-B7A0-B5B536BA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524316"/>
            <a:ext cx="4884481" cy="15763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Les </a:t>
            </a:r>
            <a:r>
              <a:rPr lang="en-US" sz="4000" dirty="0" err="1" smtClean="0"/>
              <a:t>finalités</a:t>
            </a:r>
            <a:r>
              <a:rPr lang="en-US" sz="4000" dirty="0" smtClean="0"/>
              <a:t>, </a:t>
            </a:r>
            <a:r>
              <a:rPr lang="en-US" sz="4000" dirty="0"/>
              <a:t>attitudes et valeurs</a:t>
            </a:r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06B4C967-D337-479B-87CA-7587B7FCF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3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6EF1A9DB-7052-4254-8534-9AAED6F6B6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55D44775-F9E3-4142-8CDB-277AEF2F38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93BB9C83-6DC3-450C-BFAD-0CB5EAD294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4E01AF91-A65B-4AE1-96C9-4168BD8F90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0AD45C08-DFB9-441F-A901-BCB9B03058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52C2BA4-3BBE-4D22-A0D9-8D2A7B8F1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82AA7049-B18D-49D6-AD7D-DBB9E19FB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850DB66-16D1-4953-A6E3-FCA3DC5F2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D698AB2F-1D17-4249-81CB-9A41D46B8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5301961-8687-4ADB-8043-4065F470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9DC20816-893A-4201-AA91-22F71E46F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866D1F4E-BA21-44F3-A97A-E979C5FE7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35EADCB-1DB5-4B69-892B-14567F528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BA7B09-A5E4-4141-9FC6-4A6DF74A323A}"/>
              </a:ext>
            </a:extLst>
          </p:cNvPr>
          <p:cNvSpPr txBox="1"/>
          <p:nvPr/>
        </p:nvSpPr>
        <p:spPr>
          <a:xfrm>
            <a:off x="526211" y="3646098"/>
            <a:ext cx="4501661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ea typeface="+mn-lt"/>
                <a:cs typeface="+mn-lt"/>
              </a:rPr>
              <a:t>Classement des </a:t>
            </a:r>
            <a:r>
              <a:rPr lang="fr-FR" dirty="0" smtClean="0">
                <a:ea typeface="+mn-lt"/>
                <a:cs typeface="+mn-lt"/>
              </a:rPr>
              <a:t>31 </a:t>
            </a:r>
            <a:r>
              <a:rPr lang="fr-FR" dirty="0">
                <a:ea typeface="+mn-lt"/>
                <a:cs typeface="+mn-lt"/>
              </a:rPr>
              <a:t>finalités, attitudes et valeurs à la faveur du questionnaire</a:t>
            </a:r>
          </a:p>
          <a:p>
            <a:pPr>
              <a:spcAft>
                <a:spcPts val="600"/>
              </a:spcAft>
            </a:pPr>
            <a:endParaRPr lang="fr-FR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fr-FR" dirty="0">
                <a:ea typeface="+mn-lt"/>
                <a:cs typeface="+mn-lt"/>
              </a:rPr>
              <a:t>Parmi les 17 répondants, les items priorisés sont en général favorables à une démarche de territoire apprenant</a:t>
            </a:r>
          </a:p>
        </p:txBody>
      </p:sp>
      <p:grpSp>
        <p:nvGrpSpPr>
          <p:cNvPr id="9" name="Graphic 78">
            <a:extLst>
              <a:ext uri="{FF2B5EF4-FFF2-40B4-BE49-F238E27FC236}">
                <a16:creationId xmlns="" xmlns:a16="http://schemas.microsoft.com/office/drawing/2014/main" id="{1423AFDD-EC45-46CE-8597-360F673E6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2" y="3267663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4" name="Graphic 78">
              <a:extLst>
                <a:ext uri="{FF2B5EF4-FFF2-40B4-BE49-F238E27FC236}">
                  <a16:creationId xmlns="" xmlns:a16="http://schemas.microsoft.com/office/drawing/2014/main" id="{10B153A0-ED18-4579-8DD6-C568F288EC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aphic 78">
              <a:extLst>
                <a:ext uri="{FF2B5EF4-FFF2-40B4-BE49-F238E27FC236}">
                  <a16:creationId xmlns="" xmlns:a16="http://schemas.microsoft.com/office/drawing/2014/main" id="{6061D469-2702-4451-8184-3295A50DB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6" name="Graphic 78">
                <a:extLst>
                  <a:ext uri="{FF2B5EF4-FFF2-40B4-BE49-F238E27FC236}">
                    <a16:creationId xmlns="" xmlns:a16="http://schemas.microsoft.com/office/drawing/2014/main" id="{A921A370-DB9E-462C-8C72-A5AF7154D5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Graphic 78">
                <a:extLst>
                  <a:ext uri="{FF2B5EF4-FFF2-40B4-BE49-F238E27FC236}">
                    <a16:creationId xmlns="" xmlns:a16="http://schemas.microsoft.com/office/drawing/2014/main" id="{5C0127EA-4B9D-4396-82A6-7EAE387F20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Graphic 78">
                <a:extLst>
                  <a:ext uri="{FF2B5EF4-FFF2-40B4-BE49-F238E27FC236}">
                    <a16:creationId xmlns="" xmlns:a16="http://schemas.microsoft.com/office/drawing/2014/main" id="{A48F8AEA-4CA7-4C1A-B867-F8AA8F3947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Graphic 78">
                <a:extLst>
                  <a:ext uri="{FF2B5EF4-FFF2-40B4-BE49-F238E27FC236}">
                    <a16:creationId xmlns="" xmlns:a16="http://schemas.microsoft.com/office/drawing/2014/main" id="{1B243C31-B2AF-400A-B875-02B4C793C2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2DB35EF5-2FA1-43B9-8383-88BF9DAA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511" y="479624"/>
            <a:ext cx="4972754" cy="591286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5AE20638-5EF9-4A16-B84D-A034F99F05CB}"/>
              </a:ext>
            </a:extLst>
          </p:cNvPr>
          <p:cNvSpPr/>
          <p:nvPr/>
        </p:nvSpPr>
        <p:spPr>
          <a:xfrm>
            <a:off x="5887209" y="1088366"/>
            <a:ext cx="2119326" cy="63260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4EA3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7407139E-8C02-43A8-9D76-80644CC5DAC0}"/>
              </a:ext>
            </a:extLst>
          </p:cNvPr>
          <p:cNvSpPr/>
          <p:nvPr/>
        </p:nvSpPr>
        <p:spPr>
          <a:xfrm>
            <a:off x="5885611" y="2282219"/>
            <a:ext cx="1667772" cy="99203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DF5F260-4E22-43E7-AD3C-A4F4C4637FEA}"/>
              </a:ext>
            </a:extLst>
          </p:cNvPr>
          <p:cNvSpPr/>
          <p:nvPr/>
        </p:nvSpPr>
        <p:spPr>
          <a:xfrm>
            <a:off x="5883214" y="4368799"/>
            <a:ext cx="1537577" cy="72898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10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9" name="Freeform: Shape 11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13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3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A22A-0EB0-4FF1-B7A0-B5B536BA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524316"/>
            <a:ext cx="4884481" cy="15763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/>
              <a:t>Les habiletés de citoyenneté politique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/>
              <a:t>La pensée critique</a:t>
            </a:r>
            <a:endParaRPr lang="en-US" sz="3200" dirty="0"/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06B4C967-D337-479B-87CA-7587B7FCF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3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6EF1A9DB-7052-4254-8534-9AAED6F6B6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55D44775-F9E3-4142-8CDB-277AEF2F38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93BB9C83-6DC3-450C-BFAD-0CB5EAD294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4E01AF91-A65B-4AE1-96C9-4168BD8F90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0AD45C08-DFB9-441F-A901-BCB9B03058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52C2BA4-3BBE-4D22-A0D9-8D2A7B8F1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82AA7049-B18D-49D6-AD7D-DBB9E19FB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850DB66-16D1-4953-A6E3-FCA3DC5F2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D698AB2F-1D17-4249-81CB-9A41D46B8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5301961-8687-4ADB-8043-4065F470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9DC20816-893A-4201-AA91-22F71E46F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866D1F4E-BA21-44F3-A97A-E979C5FE7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35EADCB-1DB5-4B69-892B-14567F528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BA7B09-A5E4-4141-9FC6-4A6DF74A323A}"/>
              </a:ext>
            </a:extLst>
          </p:cNvPr>
          <p:cNvSpPr txBox="1"/>
          <p:nvPr/>
        </p:nvSpPr>
        <p:spPr>
          <a:xfrm>
            <a:off x="526211" y="3646098"/>
            <a:ext cx="4501661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Questions concernant l'acquisition des </a:t>
            </a:r>
            <a:r>
              <a:rPr lang="en-US" dirty="0">
                <a:ea typeface="+mn-lt"/>
                <a:cs typeface="+mn-lt"/>
              </a:rPr>
              <a:t>connaissances sur les maladies à tiques à la faveur de l'entretien</a:t>
            </a:r>
          </a:p>
          <a:p>
            <a:pPr>
              <a:spcAft>
                <a:spcPts val="60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Les réponses ont été analysées puis transformées en une variable qualitative ordinale</a:t>
            </a:r>
            <a:endParaRPr lang="en-US"/>
          </a:p>
        </p:txBody>
      </p:sp>
      <p:grpSp>
        <p:nvGrpSpPr>
          <p:cNvPr id="9" name="Graphic 78">
            <a:extLst>
              <a:ext uri="{FF2B5EF4-FFF2-40B4-BE49-F238E27FC236}">
                <a16:creationId xmlns="" xmlns:a16="http://schemas.microsoft.com/office/drawing/2014/main" id="{1423AFDD-EC45-46CE-8597-360F673E6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2" y="3267663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4" name="Graphic 78">
              <a:extLst>
                <a:ext uri="{FF2B5EF4-FFF2-40B4-BE49-F238E27FC236}">
                  <a16:creationId xmlns="" xmlns:a16="http://schemas.microsoft.com/office/drawing/2014/main" id="{10B153A0-ED18-4579-8DD6-C568F288EC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aphic 78">
              <a:extLst>
                <a:ext uri="{FF2B5EF4-FFF2-40B4-BE49-F238E27FC236}">
                  <a16:creationId xmlns="" xmlns:a16="http://schemas.microsoft.com/office/drawing/2014/main" id="{6061D469-2702-4451-8184-3295A50DB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6" name="Graphic 78">
                <a:extLst>
                  <a:ext uri="{FF2B5EF4-FFF2-40B4-BE49-F238E27FC236}">
                    <a16:creationId xmlns="" xmlns:a16="http://schemas.microsoft.com/office/drawing/2014/main" id="{A921A370-DB9E-462C-8C72-A5AF7154D5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Graphic 78">
                <a:extLst>
                  <a:ext uri="{FF2B5EF4-FFF2-40B4-BE49-F238E27FC236}">
                    <a16:creationId xmlns="" xmlns:a16="http://schemas.microsoft.com/office/drawing/2014/main" id="{5C0127EA-4B9D-4396-82A6-7EAE387F20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Graphic 78">
                <a:extLst>
                  <a:ext uri="{FF2B5EF4-FFF2-40B4-BE49-F238E27FC236}">
                    <a16:creationId xmlns="" xmlns:a16="http://schemas.microsoft.com/office/drawing/2014/main" id="{A48F8AEA-4CA7-4C1A-B867-F8AA8F3947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Graphic 78">
                <a:extLst>
                  <a:ext uri="{FF2B5EF4-FFF2-40B4-BE49-F238E27FC236}">
                    <a16:creationId xmlns="" xmlns:a16="http://schemas.microsoft.com/office/drawing/2014/main" id="{1B243C31-B2AF-400A-B875-02B4C793C2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D6AD6B-0CB4-45CF-840A-F53E2B5713B2}"/>
              </a:ext>
            </a:extLst>
          </p:cNvPr>
          <p:cNvSpPr txBox="1"/>
          <p:nvPr/>
        </p:nvSpPr>
        <p:spPr>
          <a:xfrm>
            <a:off x="5773948" y="3904891"/>
            <a:ext cx="5978105" cy="3247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fr" sz="1700">
                <a:ea typeface="+mn-lt"/>
                <a:cs typeface="+mn-lt"/>
              </a:rPr>
              <a:t>Aucune recherche active d’informations, celles-ci étant acquises de manière opportuniste, à travers la communication institutionnelle ou sur un mode expérientiel</a:t>
            </a:r>
            <a:endParaRPr lang="en-US" sz="1700"/>
          </a:p>
          <a:p>
            <a:pPr marL="342900" indent="-342900">
              <a:buAutoNum type="arabicPeriod"/>
            </a:pPr>
            <a:r>
              <a:rPr lang="fr" sz="1700">
                <a:ea typeface="+mn-lt"/>
                <a:cs typeface="+mn-lt"/>
              </a:rPr>
              <a:t>Recherche active d’informations provenant de sources variées</a:t>
            </a:r>
            <a:endParaRPr lang="en-US" sz="1700"/>
          </a:p>
          <a:p>
            <a:pPr marL="342900" indent="-342900">
              <a:buAutoNum type="arabicPeriod"/>
            </a:pPr>
            <a:r>
              <a:rPr lang="fr" sz="1700">
                <a:ea typeface="+mn-lt"/>
                <a:cs typeface="+mn-lt"/>
              </a:rPr>
              <a:t>Recherche active d’informations (y compris d’approches alternatives) et analyse de leur valeur épistémologique</a:t>
            </a:r>
            <a:endParaRPr lang="en-US" sz="1700"/>
          </a:p>
          <a:p>
            <a:pPr marL="342900" indent="-342900">
              <a:buAutoNum type="arabicPeriod"/>
            </a:pPr>
            <a:r>
              <a:rPr lang="fr" sz="1700">
                <a:ea typeface="+mn-lt"/>
                <a:cs typeface="+mn-lt"/>
              </a:rPr>
              <a:t>Analyse des informations permettant un positionnement et une posture politique</a:t>
            </a:r>
            <a:endParaRPr lang="en-US" sz="1700"/>
          </a:p>
          <a:p>
            <a:pPr algn="l"/>
            <a:endParaRPr lang="en-US" dirty="0"/>
          </a:p>
        </p:txBody>
      </p:sp>
      <p:sp>
        <p:nvSpPr>
          <p:cNvPr id="74" name="Arrow: Curved Up 73">
            <a:extLst>
              <a:ext uri="{FF2B5EF4-FFF2-40B4-BE49-F238E27FC236}">
                <a16:creationId xmlns="" xmlns:a16="http://schemas.microsoft.com/office/drawing/2014/main" id="{FC97204E-BAB4-4127-A4DE-8DB741587E2F}"/>
              </a:ext>
            </a:extLst>
          </p:cNvPr>
          <p:cNvSpPr/>
          <p:nvPr/>
        </p:nvSpPr>
        <p:spPr>
          <a:xfrm rot="5400000">
            <a:off x="4782534" y="3349888"/>
            <a:ext cx="1222075" cy="7332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2367F3A7-B67A-48B1-BB2D-78A37220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79" y="88978"/>
            <a:ext cx="5964989" cy="356520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3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A22A-0EB0-4FF1-B7A0-B5B536BA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524316"/>
            <a:ext cx="4884481" cy="15763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Les habiletés de citoyenneté politique</a:t>
            </a:r>
            <a:br>
              <a:rPr lang="en-US" sz="4000" dirty="0"/>
            </a:br>
            <a:r>
              <a:rPr lang="en-US" sz="2400"/>
              <a:t>Le sentiment de pouvoir d'agir</a:t>
            </a:r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06B4C967-D337-479B-87CA-7587B7FCF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3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6EF1A9DB-7052-4254-8534-9AAED6F6B6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55D44775-F9E3-4142-8CDB-277AEF2F38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93BB9C83-6DC3-450C-BFAD-0CB5EAD294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4E01AF91-A65B-4AE1-96C9-4168BD8F90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0AD45C08-DFB9-441F-A901-BCB9B03058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52C2BA4-3BBE-4D22-A0D9-8D2A7B8F1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82AA7049-B18D-49D6-AD7D-DBB9E19FB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850DB66-16D1-4953-A6E3-FCA3DC5F2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D698AB2F-1D17-4249-81CB-9A41D46B8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5301961-8687-4ADB-8043-4065F470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9DC20816-893A-4201-AA91-22F71E46F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866D1F4E-BA21-44F3-A97A-E979C5FE7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35EADCB-1DB5-4B69-892B-14567F528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BA7B09-A5E4-4141-9FC6-4A6DF74A323A}"/>
              </a:ext>
            </a:extLst>
          </p:cNvPr>
          <p:cNvSpPr txBox="1"/>
          <p:nvPr/>
        </p:nvSpPr>
        <p:spPr>
          <a:xfrm>
            <a:off x="526211" y="3646098"/>
            <a:ext cx="4501661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ea typeface="+mn-lt"/>
                <a:cs typeface="+mn-lt"/>
              </a:rPr>
              <a:t>Questions concernant les expériences </a:t>
            </a:r>
            <a:r>
              <a:rPr lang="fr-FR" dirty="0" smtClean="0">
                <a:ea typeface="+mn-lt"/>
                <a:cs typeface="+mn-lt"/>
              </a:rPr>
              <a:t>collaboratives</a:t>
            </a:r>
            <a:endParaRPr lang="fr-FR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fr-FR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fr-FR" dirty="0">
                <a:ea typeface="+mn-lt"/>
                <a:cs typeface="+mn-lt"/>
              </a:rPr>
              <a:t>14 réponses ont été analysées puis transformées en une variable qualitative ordinale</a:t>
            </a:r>
            <a:endParaRPr lang="fr-FR" dirty="0"/>
          </a:p>
        </p:txBody>
      </p:sp>
      <p:grpSp>
        <p:nvGrpSpPr>
          <p:cNvPr id="9" name="Graphic 78">
            <a:extLst>
              <a:ext uri="{FF2B5EF4-FFF2-40B4-BE49-F238E27FC236}">
                <a16:creationId xmlns="" xmlns:a16="http://schemas.microsoft.com/office/drawing/2014/main" id="{1423AFDD-EC45-46CE-8597-360F673E6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2" y="3267663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4" name="Graphic 78">
              <a:extLst>
                <a:ext uri="{FF2B5EF4-FFF2-40B4-BE49-F238E27FC236}">
                  <a16:creationId xmlns="" xmlns:a16="http://schemas.microsoft.com/office/drawing/2014/main" id="{10B153A0-ED18-4579-8DD6-C568F288EC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aphic 78">
              <a:extLst>
                <a:ext uri="{FF2B5EF4-FFF2-40B4-BE49-F238E27FC236}">
                  <a16:creationId xmlns="" xmlns:a16="http://schemas.microsoft.com/office/drawing/2014/main" id="{6061D469-2702-4451-8184-3295A50DB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6" name="Graphic 78">
                <a:extLst>
                  <a:ext uri="{FF2B5EF4-FFF2-40B4-BE49-F238E27FC236}">
                    <a16:creationId xmlns="" xmlns:a16="http://schemas.microsoft.com/office/drawing/2014/main" id="{A921A370-DB9E-462C-8C72-A5AF7154D5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Graphic 78">
                <a:extLst>
                  <a:ext uri="{FF2B5EF4-FFF2-40B4-BE49-F238E27FC236}">
                    <a16:creationId xmlns="" xmlns:a16="http://schemas.microsoft.com/office/drawing/2014/main" id="{5C0127EA-4B9D-4396-82A6-7EAE387F20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Graphic 78">
                <a:extLst>
                  <a:ext uri="{FF2B5EF4-FFF2-40B4-BE49-F238E27FC236}">
                    <a16:creationId xmlns="" xmlns:a16="http://schemas.microsoft.com/office/drawing/2014/main" id="{A48F8AEA-4CA7-4C1A-B867-F8AA8F3947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Graphic 78">
                <a:extLst>
                  <a:ext uri="{FF2B5EF4-FFF2-40B4-BE49-F238E27FC236}">
                    <a16:creationId xmlns="" xmlns:a16="http://schemas.microsoft.com/office/drawing/2014/main" id="{1B243C31-B2AF-400A-B875-02B4C793C2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Arrow: Curved Up 73">
            <a:extLst>
              <a:ext uri="{FF2B5EF4-FFF2-40B4-BE49-F238E27FC236}">
                <a16:creationId xmlns="" xmlns:a16="http://schemas.microsoft.com/office/drawing/2014/main" id="{FC97204E-BAB4-4127-A4DE-8DB741587E2F}"/>
              </a:ext>
            </a:extLst>
          </p:cNvPr>
          <p:cNvSpPr/>
          <p:nvPr/>
        </p:nvSpPr>
        <p:spPr>
          <a:xfrm rot="5400000">
            <a:off x="4782534" y="3349888"/>
            <a:ext cx="1222075" cy="7332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B3840E4-D585-4103-B451-D2512B47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56" y="357099"/>
            <a:ext cx="6078746" cy="3455238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="" xmlns:a16="http://schemas.microsoft.com/office/drawing/2014/main" id="{7D78BC8C-00B7-4AC1-95D4-AEE8A7F09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403529"/>
              </p:ext>
            </p:extLst>
          </p:nvPr>
        </p:nvGraphicFramePr>
        <p:xfrm>
          <a:off x="5844770" y="4186012"/>
          <a:ext cx="6075878" cy="1938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068">
                  <a:extLst>
                    <a:ext uri="{9D8B030D-6E8A-4147-A177-3AD203B41FA5}">
                      <a16:colId xmlns="" xmlns:a16="http://schemas.microsoft.com/office/drawing/2014/main" val="827413188"/>
                    </a:ext>
                  </a:extLst>
                </a:gridCol>
                <a:gridCol w="938068">
                  <a:extLst>
                    <a:ext uri="{9D8B030D-6E8A-4147-A177-3AD203B41FA5}">
                      <a16:colId xmlns="" xmlns:a16="http://schemas.microsoft.com/office/drawing/2014/main" val="984411331"/>
                    </a:ext>
                  </a:extLst>
                </a:gridCol>
                <a:gridCol w="4834742">
                  <a:extLst>
                    <a:ext uri="{9D8B030D-6E8A-4147-A177-3AD203B41FA5}">
                      <a16:colId xmlns="" xmlns:a16="http://schemas.microsoft.com/office/drawing/2014/main" val="2681263760"/>
                    </a:ext>
                  </a:extLst>
                </a:gridCol>
              </a:tblGrid>
              <a:tr h="55383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Faible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" sz="1600" b="0" i="0" u="none" strike="noStrike" noProof="0">
                          <a:latin typeface="Avenir Next LT Pro"/>
                        </a:rPr>
                        <a:t>pense ne pas avoir le goût ni d'aptitudes pour les projets collaboratifs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8318234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Modéré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864796"/>
                  </a:ext>
                </a:extLst>
              </a:tr>
              <a:tr h="792993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" sz="1600" b="0" i="0" u="none" strike="noStrike" noProof="0" dirty="0">
                          <a:latin typeface="Avenir Next LT Pro"/>
                        </a:rPr>
                        <a:t>participe à des projets collaboratifs et est conscient des avantages et limites de l'exercice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995122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7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8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E20BB609-EF92-42DB-836C-0699A590B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0C147919-C87A-403A-AC24-CA39D2BCE5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945152" y="-945150"/>
            <a:ext cx="1315541" cy="3205843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9" name="Graphic 78">
            <a:extLst>
              <a:ext uri="{FF2B5EF4-FFF2-40B4-BE49-F238E27FC236}">
                <a16:creationId xmlns="" xmlns:a16="http://schemas.microsoft.com/office/drawing/2014/main" id="{4B3D6101-D5EE-45DC-8706-F9B108885B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353" y="3298094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80" name="Graphic 78">
              <a:extLst>
                <a:ext uri="{FF2B5EF4-FFF2-40B4-BE49-F238E27FC236}">
                  <a16:creationId xmlns="" xmlns:a16="http://schemas.microsoft.com/office/drawing/2014/main" id="{832CBDD0-B87C-4970-B2A7-FFFD6D26C1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aphic 78">
              <a:extLst>
                <a:ext uri="{FF2B5EF4-FFF2-40B4-BE49-F238E27FC236}">
                  <a16:creationId xmlns="" xmlns:a16="http://schemas.microsoft.com/office/drawing/2014/main" id="{55A7B42D-7C6F-4B18-99C0-19CE15EBED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82" name="Graphic 78">
                <a:extLst>
                  <a:ext uri="{FF2B5EF4-FFF2-40B4-BE49-F238E27FC236}">
                    <a16:creationId xmlns="" xmlns:a16="http://schemas.microsoft.com/office/drawing/2014/main" id="{97784B97-59E3-4231-8D2D-693C652D81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Graphic 78">
                <a:extLst>
                  <a:ext uri="{FF2B5EF4-FFF2-40B4-BE49-F238E27FC236}">
                    <a16:creationId xmlns="" xmlns:a16="http://schemas.microsoft.com/office/drawing/2014/main" id="{AB02D7A6-3A01-442C-9FC4-CAC4E9061A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Graphic 78">
                <a:extLst>
                  <a:ext uri="{FF2B5EF4-FFF2-40B4-BE49-F238E27FC236}">
                    <a16:creationId xmlns="" xmlns:a16="http://schemas.microsoft.com/office/drawing/2014/main" id="{E0010192-C718-45FF-9A87-29EB5D58E1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58246221-44FF-4718-9ACD-D3FC9D5DB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FA557398-F949-4133-8B80-0DEE64C0B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6C037D70-E018-4790-A7D3-72B39BB61E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4140752A-38F5-48A7-AB80-64CC505F02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0B136588-6327-46A4-B823-1ACCE9F23F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" name="Graphic 12">
              <a:extLst>
                <a:ext uri="{FF2B5EF4-FFF2-40B4-BE49-F238E27FC236}">
                  <a16:creationId xmlns="" xmlns:a16="http://schemas.microsoft.com/office/drawing/2014/main" id="{5776E254-D3DD-4992-9085-92BB3405C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5">
              <a:extLst>
                <a:ext uri="{FF2B5EF4-FFF2-40B4-BE49-F238E27FC236}">
                  <a16:creationId xmlns="" xmlns:a16="http://schemas.microsoft.com/office/drawing/2014/main" id="{D2434460-8BB8-4B7B-9919-615EAFB32E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5">
              <a:extLst>
                <a:ext uri="{FF2B5EF4-FFF2-40B4-BE49-F238E27FC236}">
                  <a16:creationId xmlns="" xmlns:a16="http://schemas.microsoft.com/office/drawing/2014/main" id="{B390352D-88A1-4F79-B475-5CFD8120D0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4BE6644B-32A7-45A6-8922-BA1FE8C23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B6A1EF8C-EC5C-4D36-819A-A56CDC35D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12" y="239679"/>
            <a:ext cx="9087099" cy="63869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B2D51E-606E-47AA-80AA-77896199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809" y="313704"/>
            <a:ext cx="4593466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Ebauche de l'indice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6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5" name="Group 148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3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Freeform: Shape 157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8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1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3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57" name="Rectangle 167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690C2F-5480-4415-9F3D-E5C6AA8E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4887206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Conclusion &amp; Perspectives </a:t>
            </a:r>
          </a:p>
        </p:txBody>
      </p:sp>
      <p:sp>
        <p:nvSpPr>
          <p:cNvPr id="159" name="Freeform: Shape 169">
            <a:extLst>
              <a:ext uri="{FF2B5EF4-FFF2-40B4-BE49-F238E27FC236}">
                <a16:creationId xmlns="" xmlns:a16="http://schemas.microsoft.com/office/drawing/2014/main" id="{3D505D40-32E9-4C48-81F8-AD80433BE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3129498" cy="888208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7" name="Group 171">
            <a:extLst>
              <a:ext uri="{FF2B5EF4-FFF2-40B4-BE49-F238E27FC236}">
                <a16:creationId xmlns="" xmlns:a16="http://schemas.microsoft.com/office/drawing/2014/main" id="{C507BF36-B92B-4CAC-BCA7-8364B51E1F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2276237E-3A6D-452F-879C-FB8C77A18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38BC9243-F4BF-48A7-89AE-DFA5B37DE6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5DE414EC-F3DF-412E-9B22-5328DAA99C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6" name="Graphic 12">
              <a:extLst>
                <a:ext uri="{FF2B5EF4-FFF2-40B4-BE49-F238E27FC236}">
                  <a16:creationId xmlns="" xmlns:a16="http://schemas.microsoft.com/office/drawing/2014/main" id="{039C06B1-FDEA-47B1-8222-7D622CD72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15">
              <a:extLst>
                <a:ext uri="{FF2B5EF4-FFF2-40B4-BE49-F238E27FC236}">
                  <a16:creationId xmlns="" xmlns:a16="http://schemas.microsoft.com/office/drawing/2014/main" id="{B834C8C1-9BD1-4635-8E5B-65815F901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15">
              <a:extLst>
                <a:ext uri="{FF2B5EF4-FFF2-40B4-BE49-F238E27FC236}">
                  <a16:creationId xmlns="" xmlns:a16="http://schemas.microsoft.com/office/drawing/2014/main" id="{2963D456-B3F4-4EDC-827E-645741F64D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73A58845-EFFB-4806-BC6D-47418C1555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1" name="Graphic 78">
            <a:extLst>
              <a:ext uri="{FF2B5EF4-FFF2-40B4-BE49-F238E27FC236}">
                <a16:creationId xmlns="" xmlns:a16="http://schemas.microsoft.com/office/drawing/2014/main" id="{DBBA0A0D-8F6A-400A-9E49-8C008E2C7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82" name="Graphic 78">
              <a:extLst>
                <a:ext uri="{FF2B5EF4-FFF2-40B4-BE49-F238E27FC236}">
                  <a16:creationId xmlns="" xmlns:a16="http://schemas.microsoft.com/office/drawing/2014/main" id="{A5DD701E-4BC9-48E3-AF4F-013B52D63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aphic 78">
              <a:extLst>
                <a:ext uri="{FF2B5EF4-FFF2-40B4-BE49-F238E27FC236}">
                  <a16:creationId xmlns="" xmlns:a16="http://schemas.microsoft.com/office/drawing/2014/main" id="{FB658B62-664D-4B3B-BBDA-235666290B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4" name="Graphic 78">
                <a:extLst>
                  <a:ext uri="{FF2B5EF4-FFF2-40B4-BE49-F238E27FC236}">
                    <a16:creationId xmlns="" xmlns:a16="http://schemas.microsoft.com/office/drawing/2014/main" id="{B11F9D25-67B1-4BDB-A290-97B93A19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Graphic 78">
                <a:extLst>
                  <a:ext uri="{FF2B5EF4-FFF2-40B4-BE49-F238E27FC236}">
                    <a16:creationId xmlns="" xmlns:a16="http://schemas.microsoft.com/office/drawing/2014/main" id="{B9D5C40A-1B1B-4C25-9707-E8F1CF6EEC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Graphic 78">
                <a:extLst>
                  <a:ext uri="{FF2B5EF4-FFF2-40B4-BE49-F238E27FC236}">
                    <a16:creationId xmlns="" xmlns:a16="http://schemas.microsoft.com/office/drawing/2014/main" id="{2DD0C1D6-FF64-45AB-8775-83AB3C470B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Graphic 78">
                <a:extLst>
                  <a:ext uri="{FF2B5EF4-FFF2-40B4-BE49-F238E27FC236}">
                    <a16:creationId xmlns="" xmlns:a16="http://schemas.microsoft.com/office/drawing/2014/main" id="{15AFBB84-8485-4329-89FC-04663D985B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8" name="Picture 97" descr="Puzzle blanc avec une pièce rouge">
            <a:extLst>
              <a:ext uri="{FF2B5EF4-FFF2-40B4-BE49-F238E27FC236}">
                <a16:creationId xmlns="" xmlns:a16="http://schemas.microsoft.com/office/drawing/2014/main" id="{61ECC9AE-3A4D-4E09-A0E0-4E9706B8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970782" y="1831545"/>
            <a:ext cx="5678424" cy="319491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="" xmlns:a16="http://schemas.microsoft.com/office/drawing/2014/main" id="{142D98E1-37D2-4470-BF74-845E897954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C1F3C-ACA2-45DF-A3E5-948C2C72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1114691"/>
            <a:ext cx="5512288" cy="1880555"/>
          </a:xfrm>
        </p:spPr>
        <p:txBody>
          <a:bodyPr anchor="t"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E9BFB270-A887-4B62-B243-50F92509AD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aphic 78">
            <a:extLst>
              <a:ext uri="{FF2B5EF4-FFF2-40B4-BE49-F238E27FC236}">
                <a16:creationId xmlns="" xmlns:a16="http://schemas.microsoft.com/office/drawing/2014/main" id="{2EDC2578-BDB0-4118-975D-CFCE02823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4" name="Graphic 78">
              <a:extLst>
                <a:ext uri="{FF2B5EF4-FFF2-40B4-BE49-F238E27FC236}">
                  <a16:creationId xmlns="" xmlns:a16="http://schemas.microsoft.com/office/drawing/2014/main" id="{FB6536F0-4A9C-46C9-96E9-22CBB33E61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aphic 78">
              <a:extLst>
                <a:ext uri="{FF2B5EF4-FFF2-40B4-BE49-F238E27FC236}">
                  <a16:creationId xmlns="" xmlns:a16="http://schemas.microsoft.com/office/drawing/2014/main" id="{DFD6A33A-F889-42D7-ADC2-DD9B88DF06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6" name="Graphic 78">
                <a:extLst>
                  <a:ext uri="{FF2B5EF4-FFF2-40B4-BE49-F238E27FC236}">
                    <a16:creationId xmlns="" xmlns:a16="http://schemas.microsoft.com/office/drawing/2014/main" id="{C375AFD7-9E86-4D19-B86E-C936D33B0D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raphic 78">
                <a:extLst>
                  <a:ext uri="{FF2B5EF4-FFF2-40B4-BE49-F238E27FC236}">
                    <a16:creationId xmlns="" xmlns:a16="http://schemas.microsoft.com/office/drawing/2014/main" id="{4102C78E-31A2-4DB3-8790-415EB0B48A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Graphic 78">
                <a:extLst>
                  <a:ext uri="{FF2B5EF4-FFF2-40B4-BE49-F238E27FC236}">
                    <a16:creationId xmlns="" xmlns:a16="http://schemas.microsoft.com/office/drawing/2014/main" id="{4F3E144D-8167-438A-B67F-50F5D9C0C3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Graphic 78">
                <a:extLst>
                  <a:ext uri="{FF2B5EF4-FFF2-40B4-BE49-F238E27FC236}">
                    <a16:creationId xmlns="" xmlns:a16="http://schemas.microsoft.com/office/drawing/2014/main" id="{4BE2135F-02C1-449F-B195-232E9AFDD6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F9E948-A82F-4891-9986-5096BA37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767112"/>
            <a:ext cx="4159233" cy="51459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300000"/>
              </a:lnSpc>
              <a:spcAft>
                <a:spcPts val="1200"/>
              </a:spcAft>
            </a:pPr>
            <a:r>
              <a:rPr lang="fr-FR" sz="2500" dirty="0"/>
              <a:t>Contexte et problématique</a:t>
            </a:r>
            <a:endParaRPr lang="en-US" sz="2500"/>
          </a:p>
          <a:p>
            <a:r>
              <a:rPr lang="fr-FR" sz="2500" dirty="0"/>
              <a:t>Méthodologie</a:t>
            </a:r>
          </a:p>
          <a:p>
            <a:r>
              <a:rPr lang="fr-FR" sz="2500" dirty="0"/>
              <a:t>      Cadre conceptuel</a:t>
            </a:r>
          </a:p>
          <a:p>
            <a:pPr>
              <a:spcAft>
                <a:spcPts val="1200"/>
              </a:spcAft>
            </a:pPr>
            <a:r>
              <a:rPr lang="fr-FR" sz="2500" dirty="0"/>
              <a:t>      Recueil des données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2500" dirty="0"/>
              <a:t>Résultats</a:t>
            </a:r>
          </a:p>
          <a:p>
            <a:pPr>
              <a:lnSpc>
                <a:spcPct val="150000"/>
              </a:lnSpc>
            </a:pPr>
            <a:r>
              <a:rPr lang="fr-FR" sz="2500" dirty="0"/>
              <a:t>Conclusion et perspectives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E1BEDD21-8CC9-4E04-B8CF-CE59786DF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915833"/>
            <a:ext cx="2438970" cy="942167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3B108AF4-088E-4064-B983-46D04AE2E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>
            <a:off x="9771377" y="5278254"/>
            <a:ext cx="623078" cy="1834221"/>
            <a:chOff x="10948005" y="3272152"/>
            <a:chExt cx="623078" cy="18342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B0072F45-87A5-41AF-8A5F-AA1169606F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39543D5C-6314-4A56-96D8-66138F7ADC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43B17B08-2B11-4A2F-9E2C-DE23C72503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38962" y="5013367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" name="Graphic 12">
              <a:extLst>
                <a:ext uri="{FF2B5EF4-FFF2-40B4-BE49-F238E27FC236}">
                  <a16:creationId xmlns="" xmlns:a16="http://schemas.microsoft.com/office/drawing/2014/main" id="{1C07DBD2-276A-4A72-BF25-6FB2FCD05A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5">
              <a:extLst>
                <a:ext uri="{FF2B5EF4-FFF2-40B4-BE49-F238E27FC236}">
                  <a16:creationId xmlns="" xmlns:a16="http://schemas.microsoft.com/office/drawing/2014/main" id="{C354B108-DB71-4484-8743-68C8D50307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56574" y="4484929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15">
              <a:extLst>
                <a:ext uri="{FF2B5EF4-FFF2-40B4-BE49-F238E27FC236}">
                  <a16:creationId xmlns="" xmlns:a16="http://schemas.microsoft.com/office/drawing/2014/main" id="{C50B8508-ED23-4F52-B6D0-18C4EFC54E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37C296D5-FE18-49F2-BECF-3BBFD7834B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098165" y="4772395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746D8E3-3647-4837-B534-CBCF9D8B84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551210" y="2119223"/>
            <a:ext cx="3367392" cy="407166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6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5" name="Group 148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3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Freeform: Shape 157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8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1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3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57" name="Rectangle 167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9" name="Freeform: Shape 169">
            <a:extLst>
              <a:ext uri="{FF2B5EF4-FFF2-40B4-BE49-F238E27FC236}">
                <a16:creationId xmlns="" xmlns:a16="http://schemas.microsoft.com/office/drawing/2014/main" id="{3D505D40-32E9-4C48-81F8-AD80433BE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3129498" cy="888208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7" name="Group 171">
            <a:extLst>
              <a:ext uri="{FF2B5EF4-FFF2-40B4-BE49-F238E27FC236}">
                <a16:creationId xmlns="" xmlns:a16="http://schemas.microsoft.com/office/drawing/2014/main" id="{C507BF36-B92B-4CAC-BCA7-8364B51E1F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2276237E-3A6D-452F-879C-FB8C77A18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38BC9243-F4BF-48A7-89AE-DFA5B37DE6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5DE414EC-F3DF-412E-9B22-5328DAA99C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6" name="Graphic 12">
              <a:extLst>
                <a:ext uri="{FF2B5EF4-FFF2-40B4-BE49-F238E27FC236}">
                  <a16:creationId xmlns="" xmlns:a16="http://schemas.microsoft.com/office/drawing/2014/main" id="{039C06B1-FDEA-47B1-8222-7D622CD72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15">
              <a:extLst>
                <a:ext uri="{FF2B5EF4-FFF2-40B4-BE49-F238E27FC236}">
                  <a16:creationId xmlns="" xmlns:a16="http://schemas.microsoft.com/office/drawing/2014/main" id="{B834C8C1-9BD1-4635-8E5B-65815F901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15">
              <a:extLst>
                <a:ext uri="{FF2B5EF4-FFF2-40B4-BE49-F238E27FC236}">
                  <a16:creationId xmlns="" xmlns:a16="http://schemas.microsoft.com/office/drawing/2014/main" id="{2963D456-B3F4-4EDC-827E-645741F64D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73A58845-EFFB-4806-BC6D-47418C1555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1" name="Graphic 78">
            <a:extLst>
              <a:ext uri="{FF2B5EF4-FFF2-40B4-BE49-F238E27FC236}">
                <a16:creationId xmlns="" xmlns:a16="http://schemas.microsoft.com/office/drawing/2014/main" id="{DBBA0A0D-8F6A-400A-9E49-8C008E2C7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6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182" name="Graphic 78">
              <a:extLst>
                <a:ext uri="{FF2B5EF4-FFF2-40B4-BE49-F238E27FC236}">
                  <a16:creationId xmlns="" xmlns:a16="http://schemas.microsoft.com/office/drawing/2014/main" id="{A5DD701E-4BC9-48E3-AF4F-013B52D63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aphic 78">
              <a:extLst>
                <a:ext uri="{FF2B5EF4-FFF2-40B4-BE49-F238E27FC236}">
                  <a16:creationId xmlns="" xmlns:a16="http://schemas.microsoft.com/office/drawing/2014/main" id="{FB658B62-664D-4B3B-BBDA-235666290B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184" name="Graphic 78">
                <a:extLst>
                  <a:ext uri="{FF2B5EF4-FFF2-40B4-BE49-F238E27FC236}">
                    <a16:creationId xmlns="" xmlns:a16="http://schemas.microsoft.com/office/drawing/2014/main" id="{B11F9D25-67B1-4BDB-A290-97B93A19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Graphic 78">
                <a:extLst>
                  <a:ext uri="{FF2B5EF4-FFF2-40B4-BE49-F238E27FC236}">
                    <a16:creationId xmlns="" xmlns:a16="http://schemas.microsoft.com/office/drawing/2014/main" id="{B9D5C40A-1B1B-4C25-9707-E8F1CF6EEC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Graphic 78">
                <a:extLst>
                  <a:ext uri="{FF2B5EF4-FFF2-40B4-BE49-F238E27FC236}">
                    <a16:creationId xmlns="" xmlns:a16="http://schemas.microsoft.com/office/drawing/2014/main" id="{2DD0C1D6-FF64-45AB-8775-83AB3C470B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9B4EC7-47EB-49AB-B8B9-50F917209738}"/>
              </a:ext>
            </a:extLst>
          </p:cNvPr>
          <p:cNvSpPr txBox="1"/>
          <p:nvPr/>
        </p:nvSpPr>
        <p:spPr>
          <a:xfrm>
            <a:off x="6104627" y="1777041"/>
            <a:ext cx="5575539" cy="42857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fr-FR" sz="2000"/>
              <a:t>Motivation</a:t>
            </a:r>
          </a:p>
          <a:p>
            <a:pPr marL="742950" lvl="1" indent="-285750">
              <a:buFont typeface="Courier New"/>
              <a:buChar char="o"/>
            </a:pPr>
            <a:r>
              <a:rPr lang="fr-FR">
                <a:ea typeface="+mn-lt"/>
                <a:cs typeface="+mn-lt"/>
              </a:rPr>
              <a:t>Protection du patrimoine naturel</a:t>
            </a:r>
            <a:endParaRPr lang="fr-FR"/>
          </a:p>
          <a:p>
            <a:pPr marL="742950" lvl="1" indent="-285750">
              <a:buFont typeface="Courier New"/>
              <a:buChar char="o"/>
            </a:pPr>
            <a:r>
              <a:rPr lang="fr-FR">
                <a:ea typeface="+mn-lt"/>
                <a:cs typeface="+mn-lt"/>
              </a:rPr>
              <a:t>Bien-être et qualité de vie sont des valeurs partagées</a:t>
            </a:r>
          </a:p>
          <a:p>
            <a:pPr marL="742950" lvl="1" indent="-285750">
              <a:spcAft>
                <a:spcPts val="900"/>
              </a:spcAft>
              <a:buFont typeface="Courier New"/>
              <a:buChar char="o"/>
            </a:pPr>
            <a:r>
              <a:rPr lang="fr-FR">
                <a:ea typeface="+mn-lt"/>
                <a:cs typeface="+mn-lt"/>
              </a:rPr>
              <a:t>Emotions véhiculées par le territoire globalement positives</a:t>
            </a:r>
            <a:endParaRPr lang="fr-FR" sz="2000">
              <a:ea typeface="+mn-lt"/>
              <a:cs typeface="+mn-lt"/>
            </a:endParaRP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fr-FR" sz="2000"/>
              <a:t>Sentiment de pouvoir d'agir développé et partagé</a:t>
            </a:r>
            <a:endParaRPr lang="fr-FR" sz="2000" dirty="0"/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fr-FR" sz="2000"/>
              <a:t>Lien entre l'érosion de la biodiversité et les facteurs de risque d'émergence des maladies vectorielles</a:t>
            </a:r>
          </a:p>
          <a:p>
            <a:pPr marL="285750" indent="-285750">
              <a:buFont typeface="Arial"/>
              <a:buChar char="•"/>
            </a:pPr>
            <a:r>
              <a:rPr lang="fr-FR" sz="2000"/>
              <a:t>Compréhension intuitive de la notion d'approche intégrée de la santé</a:t>
            </a:r>
            <a:endParaRPr lang="fr-FR" sz="2000" dirty="0"/>
          </a:p>
        </p:txBody>
      </p:sp>
      <p:pic>
        <p:nvPicPr>
          <p:cNvPr id="9" name="Graphic 9" descr="Compteur bas avec un remplissage uni">
            <a:extLst>
              <a:ext uri="{FF2B5EF4-FFF2-40B4-BE49-F238E27FC236}">
                <a16:creationId xmlns="" xmlns:a16="http://schemas.microsoft.com/office/drawing/2014/main" id="{DA9DBAC4-F271-4093-B88C-936D50D357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3085" y="783745"/>
            <a:ext cx="914400" cy="914400"/>
          </a:xfrm>
          <a:prstGeom prst="rect">
            <a:avLst/>
          </a:prstGeom>
        </p:spPr>
      </p:pic>
      <p:pic>
        <p:nvPicPr>
          <p:cNvPr id="48" name="Graphic 9" descr="Compteur bas avec un remplissage uni">
            <a:extLst>
              <a:ext uri="{FF2B5EF4-FFF2-40B4-BE49-F238E27FC236}">
                <a16:creationId xmlns="" xmlns:a16="http://schemas.microsoft.com/office/drawing/2014/main" id="{B7C8D104-FA75-4A0C-9DCD-551DB6DB31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18278" y="783744"/>
            <a:ext cx="925902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EE871CF-B3B4-4E15-9DBC-9E7E0FEC969A}"/>
              </a:ext>
            </a:extLst>
          </p:cNvPr>
          <p:cNvSpPr txBox="1"/>
          <p:nvPr/>
        </p:nvSpPr>
        <p:spPr>
          <a:xfrm>
            <a:off x="526212" y="1777040"/>
            <a:ext cx="543176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/>
              <a:t>Pensée critique peu développée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/>
              <a:t>Connaissances incomplète et inégales des concepts théoriques mobilisés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/>
              <a:t>Risque de clivage sociétaux entre les natifs et les nouveaux habitants du territoire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/>
              <a:t>Inquiétude et méfiance des agriculteurs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/>
              <a:t>Faible disponibilité des participants dont les activités sont saisonnières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06077DB-5E05-4BE2-9B54-6F4303B0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371" y="-161192"/>
            <a:ext cx="9167148" cy="8465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2400" dirty="0"/>
              <a:t>Les freins et leviers à une démarche de territoire apprenant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6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5" name="Group 148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3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Freeform: Shape 157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8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1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3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57" name="Rectangle 167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9" name="Freeform: Shape 169">
            <a:extLst>
              <a:ext uri="{FF2B5EF4-FFF2-40B4-BE49-F238E27FC236}">
                <a16:creationId xmlns:a16="http://schemas.microsoft.com/office/drawing/2014/main" xmlns="" id="{3D505D40-32E9-4C48-81F8-AD80433BE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-7670"/>
            <a:ext cx="3129498" cy="888208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7" name="Group 171">
            <a:extLst>
              <a:ext uri="{FF2B5EF4-FFF2-40B4-BE49-F238E27FC236}">
                <a16:creationId xmlns:a16="http://schemas.microsoft.com/office/drawing/2014/main" xmlns="" id="{C507BF36-B92B-4CAC-BCA7-8364B51E1F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2276237E-3A6D-452F-879C-FB8C77A18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38BC9243-F4BF-48A7-89AE-DFA5B37DE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5DE414EC-F3DF-412E-9B22-5328DAA99C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6" name="Graphic 12">
              <a:extLst>
                <a:ext uri="{FF2B5EF4-FFF2-40B4-BE49-F238E27FC236}">
                  <a16:creationId xmlns:a16="http://schemas.microsoft.com/office/drawing/2014/main" xmlns="" id="{039C06B1-FDEA-47B1-8222-7D622CD72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15">
              <a:extLst>
                <a:ext uri="{FF2B5EF4-FFF2-40B4-BE49-F238E27FC236}">
                  <a16:creationId xmlns:a16="http://schemas.microsoft.com/office/drawing/2014/main" xmlns="" id="{B834C8C1-9BD1-4635-8E5B-65815F901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15">
              <a:extLst>
                <a:ext uri="{FF2B5EF4-FFF2-40B4-BE49-F238E27FC236}">
                  <a16:creationId xmlns:a16="http://schemas.microsoft.com/office/drawing/2014/main" xmlns="" id="{2963D456-B3F4-4EDC-827E-645741F64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73A58845-EFFB-4806-BC6D-47418C1555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1" name="Graphic 78">
            <a:extLst>
              <a:ext uri="{FF2B5EF4-FFF2-40B4-BE49-F238E27FC236}">
                <a16:creationId xmlns:a16="http://schemas.microsoft.com/office/drawing/2014/main" xmlns="" id="{DBBA0A0D-8F6A-400A-9E49-8C008E2C7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6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182" name="Graphic 78">
              <a:extLst>
                <a:ext uri="{FF2B5EF4-FFF2-40B4-BE49-F238E27FC236}">
                  <a16:creationId xmlns:a16="http://schemas.microsoft.com/office/drawing/2014/main" xmlns="" id="{A5DD701E-4BC9-48E3-AF4F-013B52D63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aphic 78">
              <a:extLst>
                <a:ext uri="{FF2B5EF4-FFF2-40B4-BE49-F238E27FC236}">
                  <a16:creationId xmlns:a16="http://schemas.microsoft.com/office/drawing/2014/main" xmlns="" id="{FB658B62-664D-4B3B-BBDA-235666290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184" name="Graphic 78">
                <a:extLst>
                  <a:ext uri="{FF2B5EF4-FFF2-40B4-BE49-F238E27FC236}">
                    <a16:creationId xmlns:a16="http://schemas.microsoft.com/office/drawing/2014/main" xmlns="" id="{B11F9D25-67B1-4BDB-A290-97B93A19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Graphic 78">
                <a:extLst>
                  <a:ext uri="{FF2B5EF4-FFF2-40B4-BE49-F238E27FC236}">
                    <a16:creationId xmlns:a16="http://schemas.microsoft.com/office/drawing/2014/main" xmlns="" id="{B9D5C40A-1B1B-4C25-9707-E8F1CF6EEC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Graphic 78">
                <a:extLst>
                  <a:ext uri="{FF2B5EF4-FFF2-40B4-BE49-F238E27FC236}">
                    <a16:creationId xmlns:a16="http://schemas.microsoft.com/office/drawing/2014/main" xmlns="" id="{2DD0C1D6-FF64-45AB-8775-83AB3C470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51" name="Picture 651">
            <a:extLst>
              <a:ext uri="{FF2B5EF4-FFF2-40B4-BE49-F238E27FC236}">
                <a16:creationId xmlns:a16="http://schemas.microsoft.com/office/drawing/2014/main" xmlns="" id="{0ED2F626-14AD-40CB-86FE-FD72AA1B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02" y="1676944"/>
            <a:ext cx="5331124" cy="3504112"/>
          </a:xfrm>
          <a:prstGeom prst="rect">
            <a:avLst/>
          </a:prstGeom>
        </p:spPr>
      </p:pic>
      <p:pic>
        <p:nvPicPr>
          <p:cNvPr id="652" name="Picture 652">
            <a:extLst>
              <a:ext uri="{FF2B5EF4-FFF2-40B4-BE49-F238E27FC236}">
                <a16:creationId xmlns:a16="http://schemas.microsoft.com/office/drawing/2014/main" xmlns="" id="{85E5ADBB-78E7-4130-8114-F5E727C23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32" y="439268"/>
            <a:ext cx="5877464" cy="5763803"/>
          </a:xfrm>
          <a:prstGeom prst="rect">
            <a:avLst/>
          </a:prstGeom>
        </p:spPr>
      </p:pic>
      <p:sp>
        <p:nvSpPr>
          <p:cNvPr id="653" name="TextBox 1">
            <a:extLst>
              <a:ext uri="{FF2B5EF4-FFF2-40B4-BE49-F238E27FC236}">
                <a16:creationId xmlns:a16="http://schemas.microsoft.com/office/drawing/2014/main" xmlns="" id="{8CE5715B-D194-49B1-9830-4E6B5374A98A}"/>
              </a:ext>
            </a:extLst>
          </p:cNvPr>
          <p:cNvSpPr txBox="1"/>
          <p:nvPr/>
        </p:nvSpPr>
        <p:spPr>
          <a:xfrm>
            <a:off x="55783" y="6195490"/>
            <a:ext cx="603772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" sz="1400" dirty="0">
                <a:ea typeface="+mn-lt"/>
                <a:cs typeface="+mn-lt"/>
              </a:rPr>
              <a:t>Nuage de mots construits à partir des qualificatifs choisis par les répondants au sujet de l’approche One </a:t>
            </a:r>
            <a:r>
              <a:rPr lang="fr" sz="1400" dirty="0" err="1">
                <a:ea typeface="+mn-lt"/>
                <a:cs typeface="+mn-lt"/>
              </a:rPr>
              <a:t>Health</a:t>
            </a:r>
            <a:r>
              <a:rPr lang="fr" sz="1400" dirty="0">
                <a:ea typeface="+mn-lt"/>
                <a:cs typeface="+mn-lt"/>
              </a:rPr>
              <a:t> (questionnaire)</a:t>
            </a:r>
            <a:endParaRPr lang="en-US"/>
          </a:p>
        </p:txBody>
      </p:sp>
      <p:sp>
        <p:nvSpPr>
          <p:cNvPr id="38" name="ZoneTexte 1"/>
          <p:cNvSpPr txBox="1"/>
          <p:nvPr/>
        </p:nvSpPr>
        <p:spPr>
          <a:xfrm>
            <a:off x="6790507" y="250176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Freins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6739211" y="398690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Leviers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6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5" name="Group 148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3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Freeform: Shape 157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8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1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3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57" name="Rectangle 167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90C2F-5480-4415-9F3D-E5C6AA8E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 err="1" smtClean="0"/>
              <a:t>Recherches</a:t>
            </a:r>
            <a:r>
              <a:rPr lang="en-US" sz="2800" dirty="0" smtClean="0"/>
              <a:t> </a:t>
            </a:r>
            <a:r>
              <a:rPr lang="en-US" sz="2800" dirty="0"/>
              <a:t>à </a:t>
            </a:r>
            <a:r>
              <a:rPr lang="en-US" sz="2800" dirty="0" err="1"/>
              <a:t>conduire</a:t>
            </a:r>
            <a:r>
              <a:rPr lang="en-US" sz="2800" dirty="0"/>
              <a:t> </a:t>
            </a:r>
            <a:r>
              <a:rPr lang="en-US" sz="2800" dirty="0" err="1"/>
              <a:t>dans</a:t>
            </a:r>
            <a:r>
              <a:rPr lang="en-US" sz="2800" dirty="0"/>
              <a:t> le cadre </a:t>
            </a:r>
            <a:r>
              <a:rPr lang="en-US" sz="2800" dirty="0" err="1"/>
              <a:t>d’une</a:t>
            </a:r>
            <a:r>
              <a:rPr lang="en-US" sz="2800" dirty="0"/>
              <a:t> </a:t>
            </a:r>
            <a:r>
              <a:rPr lang="en-US" sz="2800" dirty="0" err="1"/>
              <a:t>thèse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sciences de </a:t>
            </a:r>
            <a:r>
              <a:rPr lang="en-US" sz="2800" dirty="0" err="1"/>
              <a:t>l’éducation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7" y="569696"/>
            <a:ext cx="6411611" cy="6172309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fr-FR" sz="3300" b="1" dirty="0" smtClean="0">
                <a:solidFill>
                  <a:schemeClr val="accent1"/>
                </a:solidFill>
              </a:rPr>
              <a:t>Validation de l’indice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300" dirty="0" smtClean="0"/>
              <a:t>Panel </a:t>
            </a:r>
            <a:r>
              <a:rPr lang="fr-FR" sz="3300" dirty="0"/>
              <a:t>plus large =&gt; </a:t>
            </a:r>
            <a:r>
              <a:rPr lang="fr-FR" sz="3300" dirty="0">
                <a:ea typeface="+mn-lt"/>
                <a:cs typeface="+mn-lt"/>
              </a:rPr>
              <a:t>Mise en œuvre d'analyses statistiques </a:t>
            </a:r>
            <a:endParaRPr lang="fr-FR" sz="33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3300" dirty="0" smtClean="0">
                <a:ea typeface="+mn-lt"/>
                <a:cs typeface="+mn-lt"/>
              </a:rPr>
              <a:t>Évaluer </a:t>
            </a:r>
            <a:r>
              <a:rPr lang="fr-FR" sz="3300" dirty="0">
                <a:ea typeface="+mn-lt"/>
                <a:cs typeface="+mn-lt"/>
              </a:rPr>
              <a:t>les effets des facteurs démographiques</a:t>
            </a:r>
          </a:p>
          <a:p>
            <a:pPr marL="800100" lvl="1" indent="-3429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fr-FR" sz="3300" dirty="0" smtClean="0">
                <a:ea typeface="+mn-lt"/>
                <a:cs typeface="+mn-lt"/>
              </a:rPr>
              <a:t>Conforter </a:t>
            </a:r>
            <a:r>
              <a:rPr lang="fr-FR" sz="3300" dirty="0">
                <a:ea typeface="+mn-lt"/>
                <a:cs typeface="+mn-lt"/>
              </a:rPr>
              <a:t>le caractère discriminant de </a:t>
            </a:r>
            <a:r>
              <a:rPr lang="fr-FR" sz="3300" dirty="0" smtClean="0">
                <a:ea typeface="+mn-lt"/>
                <a:cs typeface="+mn-lt"/>
              </a:rPr>
              <a:t>l’indice</a:t>
            </a:r>
            <a:endParaRPr lang="fr-FR" sz="3300" dirty="0">
              <a:ea typeface="+mn-lt"/>
              <a:cs typeface="+mn-lt"/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fr-FR" sz="3300" dirty="0">
                <a:ea typeface="+mn-lt"/>
                <a:cs typeface="+mn-lt"/>
              </a:rPr>
              <a:t>Panel </a:t>
            </a:r>
            <a:r>
              <a:rPr lang="fr-FR" sz="3300" dirty="0"/>
              <a:t>plus varié (élus, représentants du secteur de l’éducation, représentants </a:t>
            </a:r>
            <a:r>
              <a:rPr lang="fr-FR" sz="3300" dirty="0" smtClean="0"/>
              <a:t>institutionnels de </a:t>
            </a:r>
            <a:r>
              <a:rPr lang="fr-FR" sz="3300" dirty="0"/>
              <a:t>secteur de la santé</a:t>
            </a:r>
            <a:r>
              <a:rPr lang="fr-FR" sz="3300" dirty="0" smtClean="0"/>
              <a:t>)</a:t>
            </a:r>
            <a:endParaRPr lang="fr-FR" sz="3300" dirty="0"/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fr-FR" sz="3300" dirty="0"/>
              <a:t>Tester d’autres dispositions </a:t>
            </a:r>
            <a:r>
              <a:rPr lang="fr-FR" sz="3300" dirty="0" smtClean="0"/>
              <a:t>relatives </a:t>
            </a:r>
            <a:r>
              <a:rPr lang="fr-FR" sz="3300" dirty="0"/>
              <a:t>à la complexité et l’incertitude à travers l’observation des comportements et des discussions générés au cours d’ateliers ou de séance de jeu </a:t>
            </a:r>
            <a:r>
              <a:rPr lang="fr-FR" sz="3300" dirty="0" smtClean="0"/>
              <a:t>sérieux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fr-FR" sz="3300" dirty="0" smtClean="0"/>
              <a:t>Reconsidérer et peut-être mieux valoriser certaines dispositions comme les émotions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fr-FR" sz="3300" dirty="0" smtClean="0"/>
              <a:t>Retravailler l’intégration de ces dispositions au sein d‘un indice en testant différents paramètres</a:t>
            </a:r>
            <a:endParaRPr lang="fr-FR" sz="3300" dirty="0"/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fr-FR" sz="3300" dirty="0"/>
              <a:t>Évaluer le rapport temps/bénéfice de l'indice auprès des </a:t>
            </a:r>
            <a:r>
              <a:rPr lang="fr-FR" sz="3300" dirty="0" smtClean="0"/>
              <a:t>utilisateurs</a:t>
            </a:r>
            <a:endParaRPr lang="fr-FR" sz="33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163568" cy="2439988"/>
          </a:xfrm>
        </p:spPr>
        <p:txBody>
          <a:bodyPr>
            <a:normAutofit fontScale="85000" lnSpcReduction="10000"/>
          </a:bodyPr>
          <a:lstStyle/>
          <a:p>
            <a:r>
              <a:rPr lang="fr-FR" sz="2800" i="1" dirty="0"/>
              <a:t>Évaluation des dispositions à une démarche de territoire apprenant, dans le contexte d’approches intégrées de la santé (One </a:t>
            </a:r>
            <a:r>
              <a:rPr lang="fr-FR" sz="2800" i="1" dirty="0" err="1"/>
              <a:t>Health</a:t>
            </a:r>
            <a:r>
              <a:rPr lang="fr-FR" sz="2800" i="1" dirty="0"/>
              <a:t>) 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159" name="Freeform: Shape 169">
            <a:extLst>
              <a:ext uri="{FF2B5EF4-FFF2-40B4-BE49-F238E27FC236}">
                <a16:creationId xmlns:a16="http://schemas.microsoft.com/office/drawing/2014/main" xmlns="" id="{3D505D40-32E9-4C48-81F8-AD80433BE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-7670"/>
            <a:ext cx="3129498" cy="888208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7" name="Group 171">
            <a:extLst>
              <a:ext uri="{FF2B5EF4-FFF2-40B4-BE49-F238E27FC236}">
                <a16:creationId xmlns:a16="http://schemas.microsoft.com/office/drawing/2014/main" xmlns="" id="{C507BF36-B92B-4CAC-BCA7-8364B51E1F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2276237E-3A6D-452F-879C-FB8C77A18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38BC9243-F4BF-48A7-89AE-DFA5B37DE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5DE414EC-F3DF-412E-9B22-5328DAA99C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6" name="Graphic 12">
              <a:extLst>
                <a:ext uri="{FF2B5EF4-FFF2-40B4-BE49-F238E27FC236}">
                  <a16:creationId xmlns:a16="http://schemas.microsoft.com/office/drawing/2014/main" xmlns="" id="{039C06B1-FDEA-47B1-8222-7D622CD72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15">
              <a:extLst>
                <a:ext uri="{FF2B5EF4-FFF2-40B4-BE49-F238E27FC236}">
                  <a16:creationId xmlns:a16="http://schemas.microsoft.com/office/drawing/2014/main" xmlns="" id="{B834C8C1-9BD1-4635-8E5B-65815F901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15">
              <a:extLst>
                <a:ext uri="{FF2B5EF4-FFF2-40B4-BE49-F238E27FC236}">
                  <a16:creationId xmlns:a16="http://schemas.microsoft.com/office/drawing/2014/main" xmlns="" id="{2963D456-B3F4-4EDC-827E-645741F64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73A58845-EFFB-4806-BC6D-47418C1555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1" name="Graphic 78">
            <a:extLst>
              <a:ext uri="{FF2B5EF4-FFF2-40B4-BE49-F238E27FC236}">
                <a16:creationId xmlns:a16="http://schemas.microsoft.com/office/drawing/2014/main" xmlns="" id="{DBBA0A0D-8F6A-400A-9E49-8C008E2C7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82" name="Graphic 78">
              <a:extLst>
                <a:ext uri="{FF2B5EF4-FFF2-40B4-BE49-F238E27FC236}">
                  <a16:creationId xmlns:a16="http://schemas.microsoft.com/office/drawing/2014/main" xmlns="" id="{A5DD701E-4BC9-48E3-AF4F-013B52D63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aphic 78">
              <a:extLst>
                <a:ext uri="{FF2B5EF4-FFF2-40B4-BE49-F238E27FC236}">
                  <a16:creationId xmlns:a16="http://schemas.microsoft.com/office/drawing/2014/main" xmlns="" id="{FB658B62-664D-4B3B-BBDA-235666290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4" name="Graphic 78">
                <a:extLst>
                  <a:ext uri="{FF2B5EF4-FFF2-40B4-BE49-F238E27FC236}">
                    <a16:creationId xmlns:a16="http://schemas.microsoft.com/office/drawing/2014/main" xmlns="" id="{B11F9D25-67B1-4BDB-A290-97B93A19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Graphic 78">
                <a:extLst>
                  <a:ext uri="{FF2B5EF4-FFF2-40B4-BE49-F238E27FC236}">
                    <a16:creationId xmlns:a16="http://schemas.microsoft.com/office/drawing/2014/main" xmlns="" id="{B9D5C40A-1B1B-4C25-9707-E8F1CF6EEC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Graphic 78">
                <a:extLst>
                  <a:ext uri="{FF2B5EF4-FFF2-40B4-BE49-F238E27FC236}">
                    <a16:creationId xmlns:a16="http://schemas.microsoft.com/office/drawing/2014/main" xmlns="" id="{2DD0C1D6-FF64-45AB-8775-83AB3C470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Graphic 78">
                <a:extLst>
                  <a:ext uri="{FF2B5EF4-FFF2-40B4-BE49-F238E27FC236}">
                    <a16:creationId xmlns:a16="http://schemas.microsoft.com/office/drawing/2014/main" xmlns="" id="{15AFBB84-8485-4329-89FC-04663D985B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6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5" name="Group 148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3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Freeform: Shape 157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8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1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3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57" name="Rectangle 167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90C2F-5480-4415-9F3D-E5C6AA8E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 err="1"/>
              <a:t>Autres</a:t>
            </a:r>
            <a:r>
              <a:rPr lang="en-US" sz="2800" dirty="0"/>
              <a:t> </a:t>
            </a:r>
            <a:r>
              <a:rPr lang="en-US" sz="2800" dirty="0" err="1" smtClean="0"/>
              <a:t>recherches</a:t>
            </a:r>
            <a:r>
              <a:rPr lang="en-US" sz="2800" dirty="0" smtClean="0"/>
              <a:t> </a:t>
            </a:r>
            <a:r>
              <a:rPr lang="en-US" sz="2800" dirty="0"/>
              <a:t>à </a:t>
            </a:r>
            <a:r>
              <a:rPr lang="en-US" sz="2800" dirty="0" err="1"/>
              <a:t>conduire</a:t>
            </a:r>
            <a:r>
              <a:rPr lang="en-US" sz="2800" dirty="0"/>
              <a:t> </a:t>
            </a:r>
            <a:r>
              <a:rPr lang="en-US" sz="2800" dirty="0" err="1"/>
              <a:t>dans</a:t>
            </a:r>
            <a:r>
              <a:rPr lang="en-US" sz="2800" dirty="0"/>
              <a:t> le cadre </a:t>
            </a:r>
            <a:r>
              <a:rPr lang="en-US" sz="2800" dirty="0" smtClean="0"/>
              <a:t>de la </a:t>
            </a:r>
            <a:r>
              <a:rPr lang="en-US" sz="2800" dirty="0" err="1" smtClean="0"/>
              <a:t>thèse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007037"/>
            <a:ext cx="6302196" cy="533280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ea typeface="+mn-lt"/>
                <a:cs typeface="+mn-lt"/>
              </a:rPr>
              <a:t>Tester l’indice dans un autre contexte</a:t>
            </a:r>
            <a:endParaRPr lang="fr-FR" sz="24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  <a:ea typeface="+mn-lt"/>
                <a:cs typeface="+mn-lt"/>
              </a:rPr>
              <a:t>valider ou redéfinir les dispositions à mobiliser dans le contexte d’une organisation apprenante constituée de professionnels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  <a:ea typeface="+mn-lt"/>
                <a:cs typeface="+mn-lt"/>
              </a:rPr>
              <a:t>ou sur un autre territoire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  <a:ea typeface="+mn-lt"/>
                <a:cs typeface="+mn-lt"/>
              </a:rPr>
              <a:t>Peut-on mobiliser l’indice pour évaluer un territoire apprenant au cours du temps?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fr-FR" sz="2200" dirty="0">
                <a:solidFill>
                  <a:srgbClr val="000000"/>
                </a:solidFill>
              </a:rPr>
              <a:t>Contribuer à une meilleure définition du concept de territoire apprenant </a:t>
            </a:r>
          </a:p>
          <a:p>
            <a:pPr marL="457200">
              <a:spcAft>
                <a:spcPts val="600"/>
              </a:spcAft>
            </a:pPr>
            <a:endParaRPr lang="fr-FR" dirty="0" smtClean="0">
              <a:solidFill>
                <a:srgbClr val="000000"/>
              </a:solidFill>
              <a:ea typeface="+mn-lt"/>
              <a:cs typeface="+mn-lt"/>
            </a:endParaRP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fr-FR" sz="2200" dirty="0">
                <a:solidFill>
                  <a:srgbClr val="000000"/>
                </a:solidFill>
              </a:rPr>
              <a:t>Apprécier l’intérêt et la portée des approches intégrées de la santé dans le contexte de la transition écologique des territoires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2000" dirty="0" smtClean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159" name="Freeform: Shape 169">
            <a:extLst>
              <a:ext uri="{FF2B5EF4-FFF2-40B4-BE49-F238E27FC236}">
                <a16:creationId xmlns:a16="http://schemas.microsoft.com/office/drawing/2014/main" xmlns="" id="{3D505D40-32E9-4C48-81F8-AD80433BE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-7670"/>
            <a:ext cx="3129498" cy="888208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7" name="Group 171">
            <a:extLst>
              <a:ext uri="{FF2B5EF4-FFF2-40B4-BE49-F238E27FC236}">
                <a16:creationId xmlns:a16="http://schemas.microsoft.com/office/drawing/2014/main" xmlns="" id="{C507BF36-B92B-4CAC-BCA7-8364B51E1F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2276237E-3A6D-452F-879C-FB8C77A18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38BC9243-F4BF-48A7-89AE-DFA5B37DE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5DE414EC-F3DF-412E-9B22-5328DAA99C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6" name="Graphic 12">
              <a:extLst>
                <a:ext uri="{FF2B5EF4-FFF2-40B4-BE49-F238E27FC236}">
                  <a16:creationId xmlns:a16="http://schemas.microsoft.com/office/drawing/2014/main" xmlns="" id="{039C06B1-FDEA-47B1-8222-7D622CD72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15">
              <a:extLst>
                <a:ext uri="{FF2B5EF4-FFF2-40B4-BE49-F238E27FC236}">
                  <a16:creationId xmlns:a16="http://schemas.microsoft.com/office/drawing/2014/main" xmlns="" id="{B834C8C1-9BD1-4635-8E5B-65815F901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15">
              <a:extLst>
                <a:ext uri="{FF2B5EF4-FFF2-40B4-BE49-F238E27FC236}">
                  <a16:creationId xmlns:a16="http://schemas.microsoft.com/office/drawing/2014/main" xmlns="" id="{2963D456-B3F4-4EDC-827E-645741F64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73A58845-EFFB-4806-BC6D-47418C1555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1" name="Graphic 78">
            <a:extLst>
              <a:ext uri="{FF2B5EF4-FFF2-40B4-BE49-F238E27FC236}">
                <a16:creationId xmlns:a16="http://schemas.microsoft.com/office/drawing/2014/main" xmlns="" id="{DBBA0A0D-8F6A-400A-9E49-8C008E2C7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82" name="Graphic 78">
              <a:extLst>
                <a:ext uri="{FF2B5EF4-FFF2-40B4-BE49-F238E27FC236}">
                  <a16:creationId xmlns:a16="http://schemas.microsoft.com/office/drawing/2014/main" xmlns="" id="{A5DD701E-4BC9-48E3-AF4F-013B52D63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aphic 78">
              <a:extLst>
                <a:ext uri="{FF2B5EF4-FFF2-40B4-BE49-F238E27FC236}">
                  <a16:creationId xmlns:a16="http://schemas.microsoft.com/office/drawing/2014/main" xmlns="" id="{FB658B62-664D-4B3B-BBDA-235666290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4" name="Graphic 78">
                <a:extLst>
                  <a:ext uri="{FF2B5EF4-FFF2-40B4-BE49-F238E27FC236}">
                    <a16:creationId xmlns:a16="http://schemas.microsoft.com/office/drawing/2014/main" xmlns="" id="{B11F9D25-67B1-4BDB-A290-97B93A19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Graphic 78">
                <a:extLst>
                  <a:ext uri="{FF2B5EF4-FFF2-40B4-BE49-F238E27FC236}">
                    <a16:creationId xmlns:a16="http://schemas.microsoft.com/office/drawing/2014/main" xmlns="" id="{B9D5C40A-1B1B-4C25-9707-E8F1CF6EEC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Graphic 78">
                <a:extLst>
                  <a:ext uri="{FF2B5EF4-FFF2-40B4-BE49-F238E27FC236}">
                    <a16:creationId xmlns:a16="http://schemas.microsoft.com/office/drawing/2014/main" xmlns="" id="{2DD0C1D6-FF64-45AB-8775-83AB3C470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Graphic 78">
                <a:extLst>
                  <a:ext uri="{FF2B5EF4-FFF2-40B4-BE49-F238E27FC236}">
                    <a16:creationId xmlns:a16="http://schemas.microsoft.com/office/drawing/2014/main" xmlns="" id="{15AFBB84-8485-4329-89FC-04663D985B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AutoShape 3" descr="data:image/svg+xml;charset=utf8,%20%3Csvg%20width%3D'94'%20height%3D'94'%20xmlns%3D'http%3A%2F%2Fwww.w3.org%2F2000%2Fsvg'%20xmlns%3Axlink%3D'http%3A%2F%2Fwww.w3.org%2F1999%2Fxlink'%20overflow%3D'hidden'%3E%3Cdefs%3E%3CclipPath%20id%3D'clip0'%3E%3Crect%20x%3D'0'%20y%3D'0'%20width%3D'94'%20height%3D'94'%2F%3E%3C%2FclipPath%3E%3C%2Fdefs%3E%3Cg%20clip-path%3D'url(%23clip0)'%3E%3Cpath%20d%3D'M16.7685%2057.6847C16.935%2057.6847%2017.1036%2057.6886%2017.2717%2057.6962%2023.2663%2057.9762%2027.9029%2063.0557%2027.6365%2069.0508L27.6345%2069.0952%2027.6345%2069.8742%2027.8944%2070.327%2030.8546%2075.4839C30.8593%2075.4921%2030.8555%2075.4986%2030.8462%2075.4986L27.6296%2075.4986%2027.6296%2077.457%2027.6296%2080.0485%2027.6296%2080.1013C27.6309%2081.1199%2027.1275%2082.0731%2026.2853%2082.6462%2025.7388%2083.0059%2025.0958%2083.1909%2024.4416%2083.1765L20.5088%2083.1765%2020.5088%2088.2941%2010.9494%2088.2941%2010.9494%2078.503%2010.1921%2077.9155C7.64042%2075.6918%206.09972%2072.5283%205.9222%2069.1483L5.9222%2069.0994%205.91995%2069.0504C5.90506%2068.7229%205.90506%2068.3909%205.91995%2068.0635%206.17137%2062.2561%2010.9557%2057.679%2016.7685%2057.6847ZM16.7685%2055.7264C9.91328%2055.7323%204.27393%2061.1267%203.96386%2067.975%203.94624%2068.3629%203.94624%2068.7512%203.96386%2069.1396%203.94668%2073.1742%205.80408%2076.9879%208.9911%2079.4619L8.9911%2090.2523%2022.4671%2090.2523%2022.4671%2085.1349%2024.5567%2085.1349C27.3363%2085.1343%2029.5891%2082.8808%2029.5887%2080.1012L29.588%2080.0202%2029.588%2077.4571%2031.4642%2077.4571C32.5736%2077.3288%2033.5538%2076.0496%2032.5305%2074.4706L29.593%2069.3521%2029.593%2069.1395C29.9151%2062.0615%2024.4386%2056.0624%2017.3606%2055.7398%2017.1627%2055.7309%2016.7685%2055.7264%2016.7685%2055.7264Z'%2F%3E%3Cpath%20d%3D'M33.6008%2060.0773C34.0095%2060.0781%2034.3403%2060.4101%2034.3395%2060.8188%2034.3394%2060.8679%2034.3344%2060.917%2034.3246%2060.9651%2034.2505%2061.2467%2034.0307%2061.4665%2033.7492%2061.5408%2033.3493%2061.6223%2032.9589%2061.3641%2032.8774%2060.9641%2032.7958%2060.5641%2033.054%2060.1737%2033.4541%2060.0922%2033.5024%2060.0823%2033.5515%2060.0774%2033.6008%2060.0773M33.6008%2058.119C32.1111%2058.1192%2030.9037%2059.327%2030.9039%2060.8167%2030.9039%2060.8741%2030.9056%2060.9316%2030.9094%2060.9889%2031.0428%2062.3212%2032.0965%2063.3751%2033.4288%2063.5087%2034.9154%2063.6037%2036.1977%2062.4754%2036.2926%2060.9887%2036.3875%2059.502%2035.2593%2058.2199%2033.7725%2058.1249%2033.7155%2058.1213%2033.6582%2058.1194%2033.6009%2058.1194Z'%2F%3E%3Cpath%20d%3D'M42.0827%2052.7922C43.5953%2052.7942%2044.8197%2054.022%2044.8177%2055.5345%2044.8176%2055.5916%2044.8158%2055.6486%2044.8122%2055.7055%2044.6751%2057.0549%2043.6081%2058.1219%2042.2586%2058.259%2040.7505%2058.3555%2039.4498%2057.2111%2039.3533%2055.7031%2039.2569%2054.195%2040.4012%2052.8943%2041.9092%2052.7978%2041.9669%2052.7941%2042.0246%2052.7922%2042.0823%2052.7922M42.037%2050.8339C39.4447%2050.8594%2037.3637%2052.9814%2037.3891%2055.5739%2037.3896%2055.62%2037.3908%2055.666%2037.3925%2055.7121%2037.5526%2058.1318%2039.4798%2060.059%2041.8995%2060.2192%2044.4903%2060.3197%2046.672%2058.3008%2046.7725%2055.7101%2046.8729%2053.1194%2044.8541%2050.9377%2042.2633%2050.8372%2042.203%2050.8349%2042.1427%2050.8337%2042.0823%2050.8337Z'%2F%3E%3Cpath%20d%3D'M55.2671%205.87495C59.141%205.87578%2062.4645%208.63651%2063.1758%2012.4445%2063.176%2012.4491%2063.1799%2012.4528%2063.1846%2012.4526%2063.1867%2012.4526%2063.1888%2012.4516%2063.1903%2012.4501%2064.6369%2011.3535%2066.4009%2010.7576%2068.2161%2010.7521%2072.6998%2010.7643%2076.3318%2014.3955%2076.3452%2018.8792%2076.3495%2019.5054%2076.2688%2020.1293%2076.1053%2020.7337%2076.103%2020.7421%2076.108%2020.7471%2076.1164%2020.745%2076.7215%2020.5865%2077.3442%2020.5059%2077.9696%2020.5049L77.9705%2020.5049C77.999%2020.5049%2078.1126%2020.5049%2078.141%2020.5049%2082.6298%2020.554%2086.2289%2024.2329%2086.1797%2028.7217%2086.131%2033.1736%2082.5097%2036.7579%2078.0575%2036.7609L77.9705%2036.7604C76.8548%2036.7302%2075.7556%2036.4837%2074.7338%2036.0348%2074.7297%2036.0323%2074.7244%2036.0336%2074.722%2036.0377%2074.721%2036.0393%2074.7206%2036.0412%2074.7208%2036.0432L74.7208%2036.7604C74.7081%2041.2435%2071.0775%2044.875%2066.5944%2044.8887L66.5736%2044.8887C64.011%2044.8885%2061.605%2043.6556%2060.1082%2041.5757%2060.1005%2041.5648%2060.093%2041.5669%2060.0918%2041.5802%2059.6972%2045.758%2056.1926%2048.9519%2051.9962%2048.9583L51.984%2048.9583C47.4907%2048.9575%2043.8469%2045.3181%2043.8408%2040.8248%2043.848%2040.5327%2043.8741%2040.2413%2043.9192%2039.9526%2043.9207%2039.9404%2043.914%2039.9367%2043.9042%2039.9444%2042.6937%2040.883%2041.2413%2041.458%2039.7164%2041.6021%2039.4582%2041.6265%2039.2021%2041.6386%2038.9482%2041.6384%2034.7904%2041.6322%2031.317%2038.4696%2030.9221%2034.3305%2030.9219%2034.326%2030.9182%2034.3223%2030.9137%2034.3221%2030.8721%2034.3221%2030.6697%2034.319%2030.5976%2034.3161%2026.1121%2034.1342%2022.6235%2030.3505%2022.8054%2025.8649%2022.9808%2021.5413%2026.5128%2018.113%2030.8398%2018.0666%2031.4656%2018.0675%2032.0887%2018.1483%2032.6941%2018.3068%2032.7023%2018.3089%2032.7074%2018.3039%2032.7052%2018.2956%2032.5467%2017.6901%2032.466%2017.0668%2032.4651%2016.4409%2032.478%2011.9581%2036.1086%208.3272%2040.5915%208.31386%2043.305%208.31765%2045.8348%209.6856%2047.3237%2011.9542%2047.3299%2011.964%2047.3372%2011.9623%2047.3402%2011.9517%2048.3016%208.45024%2051.4356%205.98633%2055.065%205.87848%2055.1156%205.87672%2055.2503%205.87495%2055.2671%205.87495M55.2671%203.91662%2055.2671%203.91662%2055.2054%203.91662C51.8145%203.96301%2048.6647%205.67915%2046.7871%208.50323%2045.0231%207.1115%2042.8415%206.35473%2040.5945%206.35504%2035.1605%206.38064%2030.7134%2010.687%2030.5131%2016.1173%2024.9477%2016.3454%2020.621%2021.0418%2020.849%2026.6072%2021.0444%2031.375%2024.5544%2035.3535%2029.2607%2036.1413%2030.4112%2040.5457%2034.3971%2043.6129%2038.9492%2043.5968%2039.2651%2043.5968%2039.5857%2043.5816%2039.9014%2043.5518%2040.6632%2043.4801%2041.4143%2043.3213%2042.1399%2043.0789%2043.3944%2048.5193%2048.8218%2051.9126%2054.2621%2050.6581%2057.2512%2049.9689%2059.7656%2047.9598%2061.0974%2045.1964%2062.7215%2046.2716%2064.6258%2046.8457%2066.5736%2046.8472%2071.4365%2046.829%2075.6033%2043.3643%2076.5086%2038.5863%2076.9747%2038.6615%2077.4452%2038.7056%2077.9171%2038.7183L78.0573%2038.7194C83.628%2038.7176%2088.1425%2034.2002%2088.1406%2028.6295%2088.1388%2023.155%2083.7704%2018.6813%2078.2974%2018.5492%2078.0948%2013.1229%2073.6511%208.82067%2068.2211%208.79375%2066.8697%208.79933%2065.5322%209.06851%2064.2838%209.58619%2062.617%206.12116%2059.1124%203.91745%2055.2673%203.91662Z'%2F%3E%3C%2Fg%3E%3C%2Fsvg%3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svg+xml;charset=utf8,%20%3Csvg%20width%3D'94'%20height%3D'94'%20xmlns%3D'http%3A%2F%2Fwww.w3.org%2F2000%2Fsvg'%20xmlns%3Axlink%3D'http%3A%2F%2Fwww.w3.org%2F1999%2Fxlink'%20overflow%3D'hidden'%3E%3Cdefs%3E%3CclipPath%20id%3D'clip0'%3E%3Crect%20x%3D'0'%20y%3D'0'%20width%3D'94'%20height%3D'94'%2F%3E%3C%2FclipPath%3E%3C%2Fdefs%3E%3Cg%20clip-path%3D'url(%23clip0)'%3E%3Cpath%20d%3D'M88.7124%2035.5437%2083.6208%2033.6833%2083.6208%2023.0104%2088.7124%2020.8562%2054.2458%208.12708%2012.3375%2022.8146C8.32291%2024.7729%208.22499%2030.1583%208.22499%2034.5646%208.22499%2036.0333%208.42083%2037.5021%208.71458%2038.8729%205.38541%2041.0271%205.2875%2046.0208%205.2875%2050.2312%205.2875%2053.6583%206.07083%2056.7916%208.22499%2058.75%207.73541%2060.4145%208.02916%2062.4708%208.02916%2064.9187%208.02916%2069.325%209.20416%2073.3395%2013.1208%2074.7104L40.3416%2085.9708%2088.5166%2065.9958%2083.4249%2064.1354%2083.4249%2053.3645%2088.5166%2051.2104%2080.6833%2048.2729%2080.6833%2038.8729%2088.7124%2035.5437ZM13.5125%2029.6687%2040.7333%2040.3416%2079.802%2024.5771%2079.802%2032.9979%2040.7333%2049.252%2013.5125%2038.4812%2013.5125%2029.6687ZM79.6062%2063.45%2040.5375%2079.6062%2013.2187%2068.8354%2013.2187%2061.1979%2037.6%2071.1854%2079.7041%2054.5395%2079.6062%2063.45ZM76.8645%2048.7625%2037.7958%2064.9187%2010.575%2054.1479%2010.575%2045.3354%2038.5791%2056.4979%2076.9624%2040.4396%2076.9624%2048.7625Z'%20transform%3D'matrix(1%200%200%201%200%202.3622e-05)'%2F%3E%3C%2Fg%3E%3C%2Fsvg%3E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data:image/svg+xml;charset=utf8,%20%3Csvg%20width%3D'94'%20height%3D'94'%20xmlns%3D'http%3A%2F%2Fwww.w3.org%2F2000%2Fsvg'%20xmlns%3Axlink%3D'http%3A%2F%2Fwww.w3.org%2F1999%2Fxlink'%20overflow%3D'hidden'%3E%3Cdefs%3E%3CclipPath%20id%3D'clip0'%3E%3Crect%20x%3D'0'%20y%3D'0'%20width%3D'94'%20height%3D'94'%2F%3E%3C%2FclipPath%3E%3C%2Fdefs%3E%3Cg%20clip-path%3D'url(%23clip0)'%3E%3Cpath%20d%3D'M16.7685%2057.6847C16.935%2057.6847%2017.1036%2057.6886%2017.2717%2057.6962%2023.2663%2057.9762%2027.9029%2063.0557%2027.6365%2069.0508L27.6345%2069.0952%2027.6345%2069.8742%2027.8944%2070.327%2030.8546%2075.4839C30.8593%2075.4921%2030.8555%2075.4986%2030.8462%2075.4986L27.6296%2075.4986%2027.6296%2077.457%2027.6296%2080.0485%2027.6296%2080.1013C27.6309%2081.1199%2027.1275%2082.0731%2026.2853%2082.6462%2025.7388%2083.0059%2025.0958%2083.1909%2024.4416%2083.1765L20.5088%2083.1765%2020.5088%2088.2941%2010.9494%2088.2941%2010.9494%2078.503%2010.1921%2077.9155C7.64042%2075.6918%206.09972%2072.5283%205.9222%2069.1483L5.9222%2069.0994%205.91995%2069.0504C5.90506%2068.7229%205.90506%2068.3909%205.91995%2068.0635%206.17137%2062.2561%2010.9557%2057.679%2016.7685%2057.6847ZM16.7685%2055.7264C9.91328%2055.7323%204.27393%2061.1267%203.96386%2067.975%203.94624%2068.3629%203.94624%2068.7512%203.96386%2069.1396%203.94668%2073.1742%205.80408%2076.9879%208.9911%2079.4619L8.9911%2090.2523%2022.4671%2090.2523%2022.4671%2085.1349%2024.5567%2085.1349C27.3363%2085.1343%2029.5891%2082.8808%2029.5887%2080.1012L29.588%2080.0202%2029.588%2077.4571%2031.4642%2077.4571C32.5736%2077.3288%2033.5538%2076.0496%2032.5305%2074.4706L29.593%2069.3521%2029.593%2069.1395C29.9151%2062.0615%2024.4386%2056.0624%2017.3606%2055.7398%2017.1627%2055.7309%2016.7685%2055.7264%2016.7685%2055.7264Z'%2F%3E%3Cpath%20d%3D'M33.6008%2060.0773C34.0095%2060.0781%2034.3403%2060.4101%2034.3395%2060.8188%2034.3394%2060.8679%2034.3344%2060.917%2034.3246%2060.9651%2034.2505%2061.2467%2034.0307%2061.4665%2033.7492%2061.5408%2033.3493%2061.6223%2032.9589%2061.3641%2032.8774%2060.9641%2032.7958%2060.5641%2033.054%2060.1737%2033.4541%2060.0922%2033.5024%2060.0823%2033.5515%2060.0774%2033.6008%2060.0773M33.6008%2058.119C32.1111%2058.1192%2030.9037%2059.327%2030.9039%2060.8167%2030.9039%2060.8741%2030.9056%2060.9316%2030.9094%2060.9889%2031.0428%2062.3212%2032.0965%2063.3751%2033.4288%2063.5087%2034.9154%2063.6037%2036.1977%2062.4754%2036.2926%2060.9887%2036.3875%2059.502%2035.2593%2058.2199%2033.7725%2058.1249%2033.7155%2058.1213%2033.6582%2058.1194%2033.6009%2058.1194Z'%2F%3E%3Cpath%20d%3D'M42.0827%2052.7922C43.5953%2052.7942%2044.8197%2054.022%2044.8177%2055.5345%2044.8176%2055.5916%2044.8158%2055.6486%2044.8122%2055.7055%2044.6751%2057.0549%2043.6081%2058.1219%2042.2586%2058.259%2040.7505%2058.3555%2039.4498%2057.2111%2039.3533%2055.7031%2039.2569%2054.195%2040.4012%2052.8943%2041.9092%2052.7978%2041.9669%2052.7941%2042.0246%2052.7922%2042.0823%2052.7922M42.037%2050.8339C39.4447%2050.8594%2037.3637%2052.9814%2037.3891%2055.5739%2037.3896%2055.62%2037.3908%2055.666%2037.3925%2055.7121%2037.5526%2058.1318%2039.4798%2060.059%2041.8995%2060.2192%2044.4903%2060.3197%2046.672%2058.3008%2046.7725%2055.7101%2046.8729%2053.1194%2044.8541%2050.9377%2042.2633%2050.8372%2042.203%2050.8349%2042.1427%2050.8337%2042.0823%2050.8337Z'%2F%3E%3Cpath%20d%3D'M55.2671%205.87495C59.141%205.87578%2062.4645%208.63651%2063.1758%2012.4445%2063.176%2012.4491%2063.1799%2012.4528%2063.1846%2012.4526%2063.1867%2012.4526%2063.1888%2012.4516%2063.1903%2012.4501%2064.6369%2011.3535%2066.4009%2010.7576%2068.2161%2010.7521%2072.6998%2010.7643%2076.3318%2014.3955%2076.3452%2018.8792%2076.3495%2019.5054%2076.2688%2020.1293%2076.1053%2020.7337%2076.103%2020.7421%2076.108%2020.7471%2076.1164%2020.745%2076.7215%2020.5865%2077.3442%2020.5059%2077.9696%2020.5049L77.9705%2020.5049C77.999%2020.5049%2078.1126%2020.5049%2078.141%2020.5049%2082.6298%2020.554%2086.2289%2024.2329%2086.1797%2028.7217%2086.131%2033.1736%2082.5097%2036.7579%2078.0575%2036.7609L77.9705%2036.7604C76.8548%2036.7302%2075.7556%2036.4837%2074.7338%2036.0348%2074.7297%2036.0323%2074.7244%2036.0336%2074.722%2036.0377%2074.721%2036.0393%2074.7206%2036.0412%2074.7208%2036.0432L74.7208%2036.7604C74.7081%2041.2435%2071.0775%2044.875%2066.5944%2044.8887L66.5736%2044.8887C64.011%2044.8885%2061.605%2043.6556%2060.1082%2041.5757%2060.1005%2041.5648%2060.093%2041.5669%2060.0918%2041.5802%2059.6972%2045.758%2056.1926%2048.9519%2051.9962%2048.9583L51.984%2048.9583C47.4907%2048.9575%2043.8469%2045.3181%2043.8408%2040.8248%2043.848%2040.5327%2043.8741%2040.2413%2043.9192%2039.9526%2043.9207%2039.9404%2043.914%2039.9367%2043.9042%2039.9444%2042.6937%2040.883%2041.2413%2041.458%2039.7164%2041.6021%2039.4582%2041.6265%2039.2021%2041.6386%2038.9482%2041.6384%2034.7904%2041.6322%2031.317%2038.4696%2030.9221%2034.3305%2030.9219%2034.326%2030.9182%2034.3223%2030.9137%2034.3221%2030.8721%2034.3221%2030.6697%2034.319%2030.5976%2034.3161%2026.1121%2034.1342%2022.6235%2030.3505%2022.8054%2025.8649%2022.9808%2021.5413%2026.5128%2018.113%2030.8398%2018.0666%2031.4656%2018.0675%2032.0887%2018.1483%2032.6941%2018.3068%2032.7023%2018.3089%2032.7074%2018.3039%2032.7052%2018.2956%2032.5467%2017.6901%2032.466%2017.0668%2032.4651%2016.4409%2032.478%2011.9581%2036.1086%208.3272%2040.5915%208.31386%2043.305%208.31765%2045.8348%209.6856%2047.3237%2011.9542%2047.3299%2011.964%2047.3372%2011.9623%2047.3402%2011.9517%2048.3016%208.45024%2051.4356%205.98633%2055.065%205.87848%2055.1156%205.87672%2055.2503%205.87495%2055.2671%205.87495M55.2671%203.91662%2055.2671%203.91662%2055.2054%203.91662C51.8145%203.96301%2048.6647%205.67915%2046.7871%208.50323%2045.0231%207.1115%2042.8415%206.35473%2040.5945%206.35504%2035.1605%206.38064%2030.7134%2010.687%2030.5131%2016.1173%2024.9477%2016.3454%2020.621%2021.0418%2020.849%2026.6072%2021.0444%2031.375%2024.5544%2035.3535%2029.2607%2036.1413%2030.4112%2040.5457%2034.3971%2043.6129%2038.9492%2043.5968%2039.2651%2043.5968%2039.5857%2043.5816%2039.9014%2043.5518%2040.6632%2043.4801%2041.4143%2043.3213%2042.1399%2043.0789%2043.3944%2048.5193%2048.8218%2051.9126%2054.2621%2050.6581%2057.2512%2049.9689%2059.7656%2047.9598%2061.0974%2045.1964%2062.7215%2046.2716%2064.6258%2046.8457%2066.5736%2046.8472%2071.4365%2046.829%2075.6033%2043.3643%2076.5086%2038.5863%2076.9747%2038.6615%2077.4452%2038.7056%2077.9171%2038.7183L78.0573%2038.7194C83.628%2038.7176%2088.1425%2034.2002%2088.1406%2028.6295%2088.1388%2023.155%2083.7704%2018.6813%2078.2974%2018.5492%2078.0948%2013.1229%2073.6511%208.82067%2068.2211%208.79375%2066.8697%208.79933%2065.5322%209.06851%2064.2838%209.58619%2062.617%206.12116%2059.1124%203.91745%2055.2673%203.91662Z'%2F%3E%3C%2Fg%3E%3C%2Fsvg%3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svg+xml;charset=utf8,%20%3Csvg%20width%3D'94'%20height%3D'94'%20xmlns%3D'http%3A%2F%2Fwww.w3.org%2F2000%2Fsvg'%20xmlns%3Axlink%3D'http%3A%2F%2Fwww.w3.org%2F1999%2Fxlink'%20overflow%3D'hidden'%3E%3Cdefs%3E%3CclipPath%20id%3D'clip0'%3E%3Crect%20x%3D'0'%20y%3D'0'%20width%3D'94'%20height%3D'94'%2F%3E%3C%2FclipPath%3E%3C%2Fdefs%3E%3Cg%20clip-path%3D'url(%23clip0)'%3E%3Cpath%20d%3D'M88.7124%2035.5437%2083.6208%2033.6833%2083.6208%2023.0104%2088.7124%2020.8562%2054.2458%208.12708%2012.3375%2022.8146C8.32291%2024.7729%208.22499%2030.1583%208.22499%2034.5646%208.22499%2036.0333%208.42083%2037.5021%208.71458%2038.8729%205.38541%2041.0271%205.2875%2046.0208%205.2875%2050.2312%205.2875%2053.6583%206.07083%2056.7916%208.22499%2058.75%207.73541%2060.4145%208.02916%2062.4708%208.02916%2064.9187%208.02916%2069.325%209.20416%2073.3395%2013.1208%2074.7104L40.3416%2085.9708%2088.5166%2065.9958%2083.4249%2064.1354%2083.4249%2053.3645%2088.5166%2051.2104%2080.6833%2048.2729%2080.6833%2038.8729%2088.7124%2035.5437ZM13.5125%2029.6687%2040.7333%2040.3416%2079.802%2024.5771%2079.802%2032.9979%2040.7333%2049.252%2013.5125%2038.4812%2013.5125%2029.6687ZM79.6062%2063.45%2040.5375%2079.6062%2013.2187%2068.8354%2013.2187%2061.1979%2037.6%2071.1854%2079.7041%2054.5395%2079.6062%2063.45ZM76.8645%2048.7625%2037.7958%2064.9187%2010.575%2054.1479%2010.575%2045.3354%2038.5791%2056.4979%2076.9624%2040.4396%2076.9624%2048.7625Z'%20transform%3D'matrix(1%200%200%201%200%202.3622e-05)'%2F%3E%3C%2Fg%3E%3C%2Fsvg%3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918" y="3924645"/>
            <a:ext cx="1447619" cy="17523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7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8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0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E20BB609-EF92-42DB-836C-0699A590B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229285-60A1-4129-B16E-A4744DEE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52" y="971398"/>
            <a:ext cx="5577547" cy="158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Merci de votre attention</a:t>
            </a:r>
          </a:p>
        </p:txBody>
      </p:sp>
      <p:grpSp>
        <p:nvGrpSpPr>
          <p:cNvPr id="77" name="Graphic 78">
            <a:extLst>
              <a:ext uri="{FF2B5EF4-FFF2-40B4-BE49-F238E27FC236}">
                <a16:creationId xmlns="" xmlns:a16="http://schemas.microsoft.com/office/drawing/2014/main" id="{674FBD09-398F-4886-8D52-3CCAB16ED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8" name="Graphic 78">
              <a:extLst>
                <a:ext uri="{FF2B5EF4-FFF2-40B4-BE49-F238E27FC236}">
                  <a16:creationId xmlns="" xmlns:a16="http://schemas.microsoft.com/office/drawing/2014/main" id="{794E9BAB-B9ED-4E72-B558-1E4B87537E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aphic 78">
              <a:extLst>
                <a:ext uri="{FF2B5EF4-FFF2-40B4-BE49-F238E27FC236}">
                  <a16:creationId xmlns="" xmlns:a16="http://schemas.microsoft.com/office/drawing/2014/main" id="{809A1029-A1BA-4EF8-959B-2AF852A34D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0" name="Graphic 78">
                <a:extLst>
                  <a:ext uri="{FF2B5EF4-FFF2-40B4-BE49-F238E27FC236}">
                    <a16:creationId xmlns="" xmlns:a16="http://schemas.microsoft.com/office/drawing/2014/main" id="{1618CAAA-B087-4302-8144-EFDD1D9FDB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Graphic 78">
                <a:extLst>
                  <a:ext uri="{FF2B5EF4-FFF2-40B4-BE49-F238E27FC236}">
                    <a16:creationId xmlns="" xmlns:a16="http://schemas.microsoft.com/office/drawing/2014/main" id="{D71D93E1-AEA4-4F92-BA99-24786C8A11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Graphic 78">
                <a:extLst>
                  <a:ext uri="{FF2B5EF4-FFF2-40B4-BE49-F238E27FC236}">
                    <a16:creationId xmlns="" xmlns:a16="http://schemas.microsoft.com/office/drawing/2014/main" id="{CE7112A6-6EAE-4620-B089-30D687AA0A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Graphic 78">
                <a:extLst>
                  <a:ext uri="{FF2B5EF4-FFF2-40B4-BE49-F238E27FC236}">
                    <a16:creationId xmlns="" xmlns:a16="http://schemas.microsoft.com/office/drawing/2014/main" id="{6F45DEA9-D350-4D7C-B408-D0250EE30C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Graphic 3" descr="Questions contour">
            <a:extLst>
              <a:ext uri="{FF2B5EF4-FFF2-40B4-BE49-F238E27FC236}">
                <a16:creationId xmlns="" xmlns:a16="http://schemas.microsoft.com/office/drawing/2014/main" id="{4271C77F-1BAF-430B-B263-FAAA34768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795" y="2851111"/>
            <a:ext cx="3400637" cy="3400637"/>
          </a:xfrm>
          <a:prstGeom prst="rect">
            <a:avLst/>
          </a:prstGeom>
        </p:spPr>
      </p:pic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11E84B46-9597-410B-A51F-E2E0F2FAFB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D4FD378-E29E-4996-A8B0-11E2368A6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10732601" y="535113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7BA59DF4-225D-4521-9655-5F0DF52E48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C5295146-5EA5-417D-AAEE-F59000BC67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3768FE2E-63BB-4E2F-8744-A188E6C61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" name="Graphic 12">
              <a:extLst>
                <a:ext uri="{FF2B5EF4-FFF2-40B4-BE49-F238E27FC236}">
                  <a16:creationId xmlns="" xmlns:a16="http://schemas.microsoft.com/office/drawing/2014/main" id="{4641D6CE-B3E9-440C-BAAE-6F6968AAAD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5">
              <a:extLst>
                <a:ext uri="{FF2B5EF4-FFF2-40B4-BE49-F238E27FC236}">
                  <a16:creationId xmlns="" xmlns:a16="http://schemas.microsoft.com/office/drawing/2014/main" id="{8D02F1DC-8FDC-4424-8750-42EE6CB9FB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5">
              <a:extLst>
                <a:ext uri="{FF2B5EF4-FFF2-40B4-BE49-F238E27FC236}">
                  <a16:creationId xmlns="" xmlns:a16="http://schemas.microsoft.com/office/drawing/2014/main" id="{2BB6A551-D864-43F8-B270-809C68AE31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B57277C8-A482-4AA3-AFA6-7F211CE35C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78">
            <a:extLst>
              <a:ext uri="{FF2B5EF4-FFF2-40B4-BE49-F238E27FC236}">
                <a16:creationId xmlns="" xmlns:a16="http://schemas.microsoft.com/office/drawing/2014/main" id="{AC552FEA-472E-4E74-B31D-531852C19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4" name="Graphic 78">
              <a:extLst>
                <a:ext uri="{FF2B5EF4-FFF2-40B4-BE49-F238E27FC236}">
                  <a16:creationId xmlns="" xmlns:a16="http://schemas.microsoft.com/office/drawing/2014/main" id="{41DF3078-C636-4776-A616-D5BF3BC280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aphic 78">
              <a:extLst>
                <a:ext uri="{FF2B5EF4-FFF2-40B4-BE49-F238E27FC236}">
                  <a16:creationId xmlns="" xmlns:a16="http://schemas.microsoft.com/office/drawing/2014/main" id="{0D1A27FA-1310-4BC3-A071-1566746B2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9ACB9EB-84FE-4B33-9EF9-4EC7DAC25D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="" xmlns:a16="http://schemas.microsoft.com/office/drawing/2014/main" id="{826E5EFB-0EF9-4DB8-99CB-5DD72009DB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="" xmlns:a16="http://schemas.microsoft.com/office/drawing/2014/main" id="{86238E12-0689-4123-8B2E-E1CCFCC4C8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="" xmlns:a16="http://schemas.microsoft.com/office/drawing/2014/main" id="{8538CF67-A00E-4955-A447-001BE02E77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2F9C493A-9F03-49B4-B3FB-19CE5AC11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4714F5-6BD2-45D1-94F2-A414E5C3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950173" cy="14550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Contexte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90A46C7D-C1BB-49B8-8D37-39742820E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aphic 78">
            <a:extLst>
              <a:ext uri="{FF2B5EF4-FFF2-40B4-BE49-F238E27FC236}">
                <a16:creationId xmlns="" xmlns:a16="http://schemas.microsoft.com/office/drawing/2014/main" id="{61BBAB6F-65E6-4E2B-B363-6AB27C84E0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718" y="2586230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36" name="Graphic 78">
              <a:extLst>
                <a:ext uri="{FF2B5EF4-FFF2-40B4-BE49-F238E27FC236}">
                  <a16:creationId xmlns="" xmlns:a16="http://schemas.microsoft.com/office/drawing/2014/main" id="{6DA3BBB2-E620-4C13-98C9-FE1EF7D2E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aphic 78">
              <a:extLst>
                <a:ext uri="{FF2B5EF4-FFF2-40B4-BE49-F238E27FC236}">
                  <a16:creationId xmlns="" xmlns:a16="http://schemas.microsoft.com/office/drawing/2014/main" id="{ADC9AB5D-88A1-4FA9-B467-E8EF8FFE5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38" name="Graphic 78">
                <a:extLst>
                  <a:ext uri="{FF2B5EF4-FFF2-40B4-BE49-F238E27FC236}">
                    <a16:creationId xmlns="" xmlns:a16="http://schemas.microsoft.com/office/drawing/2014/main" id="{0867B8E5-4535-4743-8235-6612FEA410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="" xmlns:a16="http://schemas.microsoft.com/office/drawing/2014/main" id="{BE48FEA7-5915-4751-8090-63F3094324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="" xmlns:a16="http://schemas.microsoft.com/office/drawing/2014/main" id="{32B378CE-44FD-4120-B9ED-7828D4EE9A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CAA5356F-6887-4287-A236-CFDBC361B6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457" y="564012"/>
            <a:ext cx="5606888" cy="5677185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D5B4F0F5-BE58-4EC0-B650-A71A07437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700C1F5-B637-45FE-96CC-270D263A5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3DA22C9-3830-4323-9087-6D7C1E6AA3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5AC4DA9-FD16-4055-8D2D-95D615C03C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8BA7D58E-9AB5-4B54-A635-2E86BEC7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Graphic 12">
              <a:extLst>
                <a:ext uri="{FF2B5EF4-FFF2-40B4-BE49-F238E27FC236}">
                  <a16:creationId xmlns="" xmlns:a16="http://schemas.microsoft.com/office/drawing/2014/main" id="{B7D72779-BBD2-4D64-B6B1-E052E227EB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5">
              <a:extLst>
                <a:ext uri="{FF2B5EF4-FFF2-40B4-BE49-F238E27FC236}">
                  <a16:creationId xmlns="" xmlns:a16="http://schemas.microsoft.com/office/drawing/2014/main" id="{569BD34C-BFEF-4FB1-A094-2D9E687CDF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="" xmlns:a16="http://schemas.microsoft.com/office/drawing/2014/main" id="{DC258A66-ED52-4FA3-96CE-7932E91F5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EC6A48C-21EF-4485-9836-0445500033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6" name="Diagram 6">
            <a:extLst>
              <a:ext uri="{FF2B5EF4-FFF2-40B4-BE49-F238E27FC236}">
                <a16:creationId xmlns="" xmlns:a16="http://schemas.microsoft.com/office/drawing/2014/main" id="{EFCA6EC0-5D14-4E36-A870-05949CD42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054828"/>
              </p:ext>
            </p:extLst>
          </p:nvPr>
        </p:nvGraphicFramePr>
        <p:xfrm>
          <a:off x="-1" y="1940560"/>
          <a:ext cx="5852161" cy="491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96" name="Graphic 78">
            <a:extLst>
              <a:ext uri="{FF2B5EF4-FFF2-40B4-BE49-F238E27FC236}">
                <a16:creationId xmlns="" xmlns:a16="http://schemas.microsoft.com/office/drawing/2014/main" id="{8AE32280-9365-43EA-8DCF-1951F96D9B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5871" y="2090479"/>
            <a:ext cx="972087" cy="45718"/>
          </a:xfrm>
          <a:custGeom>
            <a:avLst/>
            <a:gdLst>
              <a:gd name="connsiteX0" fmla="*/ 632266 w 2418108"/>
              <a:gd name="connsiteY0" fmla="*/ 112205 h 113728"/>
              <a:gd name="connsiteX1" fmla="*/ 723039 w 2418108"/>
              <a:gd name="connsiteY1" fmla="*/ 109538 h 113728"/>
              <a:gd name="connsiteX2" fmla="*/ 735136 w 2418108"/>
              <a:gd name="connsiteY2" fmla="*/ 111823 h 113728"/>
              <a:gd name="connsiteX3" fmla="*/ 752471 w 2418108"/>
              <a:gd name="connsiteY3" fmla="*/ 108680 h 113728"/>
              <a:gd name="connsiteX4" fmla="*/ 772569 w 2418108"/>
              <a:gd name="connsiteY4" fmla="*/ 110585 h 113728"/>
              <a:gd name="connsiteX5" fmla="*/ 1112993 w 2418108"/>
              <a:gd name="connsiteY5" fmla="*/ 112967 h 113728"/>
              <a:gd name="connsiteX6" fmla="*/ 1083465 w 2418108"/>
              <a:gd name="connsiteY6" fmla="*/ 108776 h 113728"/>
              <a:gd name="connsiteX7" fmla="*/ 1296825 w 2418108"/>
              <a:gd name="connsiteY7" fmla="*/ 108966 h 113728"/>
              <a:gd name="connsiteX8" fmla="*/ 1346736 w 2418108"/>
              <a:gd name="connsiteY8" fmla="*/ 103632 h 113728"/>
              <a:gd name="connsiteX9" fmla="*/ 1360643 w 2418108"/>
              <a:gd name="connsiteY9" fmla="*/ 107633 h 113728"/>
              <a:gd name="connsiteX10" fmla="*/ 1381788 w 2418108"/>
              <a:gd name="connsiteY10" fmla="*/ 107442 h 113728"/>
              <a:gd name="connsiteX11" fmla="*/ 1371692 w 2418108"/>
              <a:gd name="connsiteY11" fmla="*/ 106490 h 113728"/>
              <a:gd name="connsiteX12" fmla="*/ 1430080 w 2418108"/>
              <a:gd name="connsiteY12" fmla="*/ 105537 h 113728"/>
              <a:gd name="connsiteX13" fmla="*/ 1420269 w 2418108"/>
              <a:gd name="connsiteY13" fmla="*/ 104108 h 113728"/>
              <a:gd name="connsiteX14" fmla="*/ 1455702 w 2418108"/>
              <a:gd name="connsiteY14" fmla="*/ 107061 h 113728"/>
              <a:gd name="connsiteX15" fmla="*/ 1439414 w 2418108"/>
              <a:gd name="connsiteY15" fmla="*/ 108109 h 113728"/>
              <a:gd name="connsiteX16" fmla="*/ 1503613 w 2418108"/>
              <a:gd name="connsiteY16" fmla="*/ 105918 h 113728"/>
              <a:gd name="connsiteX17" fmla="*/ 1495802 w 2418108"/>
              <a:gd name="connsiteY17" fmla="*/ 105823 h 113728"/>
              <a:gd name="connsiteX18" fmla="*/ 1695923 w 2418108"/>
              <a:gd name="connsiteY18" fmla="*/ 95155 h 113728"/>
              <a:gd name="connsiteX19" fmla="*/ 1684016 w 2418108"/>
              <a:gd name="connsiteY19" fmla="*/ 92488 h 113728"/>
              <a:gd name="connsiteX20" fmla="*/ 1706210 w 2418108"/>
              <a:gd name="connsiteY20" fmla="*/ 90202 h 113728"/>
              <a:gd name="connsiteX21" fmla="*/ 1693351 w 2418108"/>
              <a:gd name="connsiteY21" fmla="*/ 98108 h 113728"/>
              <a:gd name="connsiteX22" fmla="*/ 2058539 w 2418108"/>
              <a:gd name="connsiteY22" fmla="*/ 102203 h 113728"/>
              <a:gd name="connsiteX23" fmla="*/ 2064540 w 2418108"/>
              <a:gd name="connsiteY23" fmla="*/ 95060 h 113728"/>
              <a:gd name="connsiteX24" fmla="*/ 2227132 w 2418108"/>
              <a:gd name="connsiteY24" fmla="*/ 96203 h 113728"/>
              <a:gd name="connsiteX25" fmla="*/ 2245229 w 2418108"/>
              <a:gd name="connsiteY25" fmla="*/ 96869 h 113728"/>
              <a:gd name="connsiteX26" fmla="*/ 2254278 w 2418108"/>
              <a:gd name="connsiteY26" fmla="*/ 94393 h 113728"/>
              <a:gd name="connsiteX27" fmla="*/ 2418108 w 2418108"/>
              <a:gd name="connsiteY27" fmla="*/ 5810 h 113728"/>
              <a:gd name="connsiteX28" fmla="*/ 2399058 w 2418108"/>
              <a:gd name="connsiteY28" fmla="*/ 2858 h 113728"/>
              <a:gd name="connsiteX29" fmla="*/ 2241039 w 2418108"/>
              <a:gd name="connsiteY29" fmla="*/ 1905 h 113728"/>
              <a:gd name="connsiteX30" fmla="*/ 2243991 w 2418108"/>
              <a:gd name="connsiteY30" fmla="*/ 1048 h 113728"/>
              <a:gd name="connsiteX31" fmla="*/ 2197128 w 2418108"/>
              <a:gd name="connsiteY31" fmla="*/ 0 h 113728"/>
              <a:gd name="connsiteX32" fmla="*/ 1710591 w 2418108"/>
              <a:gd name="connsiteY32" fmla="*/ 6287 h 113728"/>
              <a:gd name="connsiteX33" fmla="*/ 1713353 w 2418108"/>
              <a:gd name="connsiteY33" fmla="*/ 5906 h 113728"/>
              <a:gd name="connsiteX34" fmla="*/ 1210814 w 2418108"/>
              <a:gd name="connsiteY34" fmla="*/ 7715 h 113728"/>
              <a:gd name="connsiteX35" fmla="*/ 684463 w 2418108"/>
              <a:gd name="connsiteY35" fmla="*/ 13716 h 113728"/>
              <a:gd name="connsiteX36" fmla="*/ 687511 w 2418108"/>
              <a:gd name="connsiteY36" fmla="*/ 12859 h 113728"/>
              <a:gd name="connsiteX37" fmla="*/ 435670 w 2418108"/>
              <a:gd name="connsiteY37" fmla="*/ 12192 h 113728"/>
              <a:gd name="connsiteX38" fmla="*/ 440718 w 2418108"/>
              <a:gd name="connsiteY38" fmla="*/ 12668 h 113728"/>
              <a:gd name="connsiteX39" fmla="*/ 386807 w 2418108"/>
              <a:gd name="connsiteY39" fmla="*/ 9906 h 113728"/>
              <a:gd name="connsiteX40" fmla="*/ 16856 w 2418108"/>
              <a:gd name="connsiteY40" fmla="*/ 12192 h 113728"/>
              <a:gd name="connsiteX41" fmla="*/ 63528 w 2418108"/>
              <a:gd name="connsiteY41" fmla="*/ 102870 h 113728"/>
              <a:gd name="connsiteX42" fmla="*/ 42668 w 2418108"/>
              <a:gd name="connsiteY42" fmla="*/ 102584 h 113728"/>
              <a:gd name="connsiteX43" fmla="*/ 41430 w 2418108"/>
              <a:gd name="connsiteY43" fmla="*/ 105537 h 113728"/>
              <a:gd name="connsiteX44" fmla="*/ 54575 w 2418108"/>
              <a:gd name="connsiteY44" fmla="*/ 105347 h 113728"/>
              <a:gd name="connsiteX45" fmla="*/ 388140 w 2418108"/>
              <a:gd name="connsiteY45" fmla="*/ 112109 h 113728"/>
              <a:gd name="connsiteX46" fmla="*/ 482152 w 2418108"/>
              <a:gd name="connsiteY46" fmla="*/ 113729 h 113728"/>
              <a:gd name="connsiteX47" fmla="*/ 632266 w 2418108"/>
              <a:gd name="connsiteY47" fmla="*/ 112205 h 11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18108" h="113728">
                <a:moveTo>
                  <a:pt x="632266" y="112205"/>
                </a:moveTo>
                <a:cubicBezTo>
                  <a:pt x="656364" y="104680"/>
                  <a:pt x="694940" y="114110"/>
                  <a:pt x="723039" y="109538"/>
                </a:cubicBezTo>
                <a:cubicBezTo>
                  <a:pt x="722849" y="109919"/>
                  <a:pt x="735898" y="110109"/>
                  <a:pt x="735136" y="111823"/>
                </a:cubicBezTo>
                <a:cubicBezTo>
                  <a:pt x="735041" y="108776"/>
                  <a:pt x="767616" y="112300"/>
                  <a:pt x="752471" y="108680"/>
                </a:cubicBezTo>
                <a:cubicBezTo>
                  <a:pt x="754757" y="107633"/>
                  <a:pt x="790571" y="107633"/>
                  <a:pt x="772569" y="110585"/>
                </a:cubicBezTo>
                <a:cubicBezTo>
                  <a:pt x="822099" y="111633"/>
                  <a:pt x="1059653" y="114395"/>
                  <a:pt x="1112993" y="112967"/>
                </a:cubicBezTo>
                <a:cubicBezTo>
                  <a:pt x="1106135" y="110776"/>
                  <a:pt x="1089656" y="112205"/>
                  <a:pt x="1083465" y="108776"/>
                </a:cubicBezTo>
                <a:cubicBezTo>
                  <a:pt x="1153950" y="111728"/>
                  <a:pt x="1230626" y="113157"/>
                  <a:pt x="1296825" y="108966"/>
                </a:cubicBezTo>
                <a:cubicBezTo>
                  <a:pt x="1277680" y="103251"/>
                  <a:pt x="1356071" y="110966"/>
                  <a:pt x="1346736" y="103632"/>
                </a:cubicBezTo>
                <a:cubicBezTo>
                  <a:pt x="1351213" y="105347"/>
                  <a:pt x="1374454" y="106109"/>
                  <a:pt x="1360643" y="107633"/>
                </a:cubicBezTo>
                <a:cubicBezTo>
                  <a:pt x="1368548" y="107728"/>
                  <a:pt x="1376168" y="108299"/>
                  <a:pt x="1381788" y="107442"/>
                </a:cubicBezTo>
                <a:lnTo>
                  <a:pt x="1371692" y="106490"/>
                </a:lnTo>
                <a:cubicBezTo>
                  <a:pt x="1398266" y="106013"/>
                  <a:pt x="1412744" y="108680"/>
                  <a:pt x="1430080" y="105537"/>
                </a:cubicBezTo>
                <a:lnTo>
                  <a:pt x="1420269" y="104108"/>
                </a:lnTo>
                <a:cubicBezTo>
                  <a:pt x="1436176" y="103918"/>
                  <a:pt x="1449416" y="103632"/>
                  <a:pt x="1455702" y="107061"/>
                </a:cubicBezTo>
                <a:lnTo>
                  <a:pt x="1439414" y="108109"/>
                </a:lnTo>
                <a:cubicBezTo>
                  <a:pt x="1465799" y="108014"/>
                  <a:pt x="1481610" y="107823"/>
                  <a:pt x="1503613" y="105918"/>
                </a:cubicBezTo>
                <a:lnTo>
                  <a:pt x="1495802" y="105823"/>
                </a:lnTo>
                <a:cubicBezTo>
                  <a:pt x="1523806" y="102394"/>
                  <a:pt x="1670110" y="99441"/>
                  <a:pt x="1695923" y="95155"/>
                </a:cubicBezTo>
                <a:lnTo>
                  <a:pt x="1684016" y="92488"/>
                </a:lnTo>
                <a:lnTo>
                  <a:pt x="1706210" y="90202"/>
                </a:lnTo>
                <a:cubicBezTo>
                  <a:pt x="1703543" y="90202"/>
                  <a:pt x="1695542" y="98965"/>
                  <a:pt x="1693351" y="98108"/>
                </a:cubicBezTo>
                <a:cubicBezTo>
                  <a:pt x="1757549" y="99441"/>
                  <a:pt x="2045109" y="91345"/>
                  <a:pt x="2058539" y="102203"/>
                </a:cubicBezTo>
                <a:cubicBezTo>
                  <a:pt x="2079780" y="101917"/>
                  <a:pt x="2071303" y="103918"/>
                  <a:pt x="2064540" y="95060"/>
                </a:cubicBezTo>
                <a:cubicBezTo>
                  <a:pt x="2086638" y="95441"/>
                  <a:pt x="2259707" y="88773"/>
                  <a:pt x="2227132" y="96203"/>
                </a:cubicBezTo>
                <a:cubicBezTo>
                  <a:pt x="2232371" y="96298"/>
                  <a:pt x="2240372" y="95917"/>
                  <a:pt x="2245229" y="96869"/>
                </a:cubicBezTo>
                <a:cubicBezTo>
                  <a:pt x="2235704" y="94583"/>
                  <a:pt x="2261708" y="95345"/>
                  <a:pt x="2254278" y="94393"/>
                </a:cubicBezTo>
                <a:cubicBezTo>
                  <a:pt x="2395724" y="108776"/>
                  <a:pt x="2341527" y="36576"/>
                  <a:pt x="2418108" y="5810"/>
                </a:cubicBezTo>
                <a:cubicBezTo>
                  <a:pt x="2398772" y="4763"/>
                  <a:pt x="2335717" y="7239"/>
                  <a:pt x="2399058" y="2858"/>
                </a:cubicBezTo>
                <a:cubicBezTo>
                  <a:pt x="2343527" y="-572"/>
                  <a:pt x="2296283" y="1238"/>
                  <a:pt x="2241039" y="1905"/>
                </a:cubicBezTo>
                <a:lnTo>
                  <a:pt x="2243991" y="1048"/>
                </a:lnTo>
                <a:cubicBezTo>
                  <a:pt x="2234181" y="-381"/>
                  <a:pt x="2214845" y="1524"/>
                  <a:pt x="2197128" y="0"/>
                </a:cubicBezTo>
                <a:cubicBezTo>
                  <a:pt x="2115880" y="6096"/>
                  <a:pt x="1816128" y="3524"/>
                  <a:pt x="1710591" y="6287"/>
                </a:cubicBezTo>
                <a:lnTo>
                  <a:pt x="1713353" y="5906"/>
                </a:lnTo>
                <a:cubicBezTo>
                  <a:pt x="1577146" y="5429"/>
                  <a:pt x="1349308" y="11240"/>
                  <a:pt x="1210814" y="7715"/>
                </a:cubicBezTo>
                <a:cubicBezTo>
                  <a:pt x="1095848" y="23717"/>
                  <a:pt x="819051" y="5429"/>
                  <a:pt x="684463" y="13716"/>
                </a:cubicBezTo>
                <a:lnTo>
                  <a:pt x="687511" y="12859"/>
                </a:lnTo>
                <a:cubicBezTo>
                  <a:pt x="655316" y="14192"/>
                  <a:pt x="473008" y="10954"/>
                  <a:pt x="435670" y="12192"/>
                </a:cubicBezTo>
                <a:lnTo>
                  <a:pt x="440718" y="12668"/>
                </a:lnTo>
                <a:cubicBezTo>
                  <a:pt x="408047" y="14764"/>
                  <a:pt x="412524" y="11049"/>
                  <a:pt x="386807" y="9906"/>
                </a:cubicBezTo>
                <a:cubicBezTo>
                  <a:pt x="275174" y="28004"/>
                  <a:pt x="142395" y="18764"/>
                  <a:pt x="16856" y="12192"/>
                </a:cubicBezTo>
                <a:cubicBezTo>
                  <a:pt x="-6195" y="35528"/>
                  <a:pt x="-17434" y="114395"/>
                  <a:pt x="63528" y="102870"/>
                </a:cubicBezTo>
                <a:cubicBezTo>
                  <a:pt x="63528" y="102870"/>
                  <a:pt x="42668" y="102584"/>
                  <a:pt x="42668" y="102584"/>
                </a:cubicBezTo>
                <a:cubicBezTo>
                  <a:pt x="58004" y="103156"/>
                  <a:pt x="47336" y="104299"/>
                  <a:pt x="41430" y="105537"/>
                </a:cubicBezTo>
                <a:cubicBezTo>
                  <a:pt x="46764" y="105537"/>
                  <a:pt x="68386" y="107442"/>
                  <a:pt x="54575" y="105347"/>
                </a:cubicBezTo>
                <a:cubicBezTo>
                  <a:pt x="158588" y="108109"/>
                  <a:pt x="297462" y="110109"/>
                  <a:pt x="388140" y="112109"/>
                </a:cubicBezTo>
                <a:cubicBezTo>
                  <a:pt x="420525" y="113348"/>
                  <a:pt x="453577" y="106680"/>
                  <a:pt x="482152" y="113729"/>
                </a:cubicBezTo>
                <a:cubicBezTo>
                  <a:pt x="477580" y="111919"/>
                  <a:pt x="629885" y="111728"/>
                  <a:pt x="632266" y="11220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2021840" y="4068177"/>
            <a:ext cx="1910080" cy="8856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085340" y="4326354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Anthropocène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3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686417" y="2769463"/>
            <a:ext cx="128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Descola</a:t>
            </a:r>
            <a:r>
              <a:rPr lang="en-US" sz="1200" dirty="0"/>
              <a:t>, 2005; </a:t>
            </a:r>
            <a:r>
              <a:rPr lang="en-US" sz="1200" dirty="0" err="1">
                <a:ea typeface="+mn-lt"/>
                <a:cs typeface="+mn-lt"/>
              </a:rPr>
              <a:t>Larrère</a:t>
            </a:r>
            <a:r>
              <a:rPr lang="en-US" sz="1200" dirty="0">
                <a:ea typeface="+mn-lt"/>
                <a:cs typeface="+mn-lt"/>
              </a:rPr>
              <a:t>, 2015; </a:t>
            </a:r>
            <a:r>
              <a:rPr lang="en-US" sz="1200" dirty="0"/>
              <a:t>Morin, 2005 ; </a:t>
            </a:r>
            <a:r>
              <a:rPr lang="en-US" sz="1200" dirty="0" err="1"/>
              <a:t>Serres</a:t>
            </a:r>
            <a:r>
              <a:rPr lang="en-US" sz="1200" dirty="0"/>
              <a:t>, 2020)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20710" y="4406054"/>
            <a:ext cx="18211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(L</a:t>
            </a:r>
            <a:r>
              <a:rPr lang="fr-FR" sz="1100" dirty="0">
                <a:cs typeface="Calibri"/>
              </a:rPr>
              <a:t>ange, 2015,2017,2020; </a:t>
            </a:r>
            <a:r>
              <a:rPr lang="fr-FR" sz="1100" dirty="0" smtClean="0">
                <a:cs typeface="Calibri"/>
              </a:rPr>
              <a:t> Lange </a:t>
            </a:r>
            <a:r>
              <a:rPr lang="fr-FR" sz="1100" dirty="0">
                <a:cs typeface="Calibri"/>
              </a:rPr>
              <a:t>et </a:t>
            </a:r>
            <a:r>
              <a:rPr lang="fr-FR" sz="1100" dirty="0" err="1">
                <a:cs typeface="Calibri"/>
              </a:rPr>
              <a:t>Kebaili</a:t>
            </a:r>
            <a:r>
              <a:rPr lang="fr-FR" sz="1100" dirty="0">
                <a:cs typeface="Calibri"/>
              </a:rPr>
              <a:t>, 2019; </a:t>
            </a:r>
            <a:r>
              <a:rPr lang="fr-FR" sz="1100" dirty="0" err="1">
                <a:cs typeface="Calibri"/>
              </a:rPr>
              <a:t>Larrère</a:t>
            </a:r>
            <a:r>
              <a:rPr lang="fr-FR" sz="1100" dirty="0">
                <a:cs typeface="Calibri"/>
              </a:rPr>
              <a:t>, 2021; </a:t>
            </a:r>
            <a:r>
              <a:rPr lang="fr-FR" sz="1100" dirty="0" smtClean="0">
                <a:cs typeface="Calibri"/>
              </a:rPr>
              <a:t>        Sauvé</a:t>
            </a:r>
            <a:r>
              <a:rPr lang="fr-FR" sz="1100" dirty="0">
                <a:cs typeface="Calibri"/>
              </a:rPr>
              <a:t>, 2017; </a:t>
            </a:r>
            <a:r>
              <a:rPr lang="fr-FR" sz="1100" dirty="0" smtClean="0">
                <a:cs typeface="Calibri"/>
              </a:rPr>
              <a:t>        </a:t>
            </a:r>
            <a:r>
              <a:rPr lang="fr-FR" sz="1100" dirty="0" err="1" smtClean="0">
                <a:cs typeface="Calibri"/>
              </a:rPr>
              <a:t>Slimani</a:t>
            </a:r>
            <a:r>
              <a:rPr lang="fr-FR" sz="1100" dirty="0">
                <a:cs typeface="Calibri"/>
              </a:rPr>
              <a:t>, 2018)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46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6">
            <a:extLst>
              <a:ext uri="{FF2B5EF4-FFF2-40B4-BE49-F238E27FC236}">
                <a16:creationId xmlns="" xmlns:a16="http://schemas.microsoft.com/office/drawing/2014/main" id="{142D98E1-37D2-4470-BF74-845E897954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C1F3C-ACA2-45DF-A3E5-948C2C72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9" y="1524000"/>
            <a:ext cx="3191121" cy="4359964"/>
          </a:xfrm>
        </p:spPr>
        <p:txBody>
          <a:bodyPr anchor="t">
            <a:normAutofit/>
          </a:bodyPr>
          <a:lstStyle/>
          <a:p>
            <a:r>
              <a:rPr lang="fr-FR" sz="3100"/>
              <a:t>Problématique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7389" y="2324962"/>
            <a:ext cx="3089477" cy="4396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DB2825-727B-4B42-86F4-1824EECF04E2}"/>
              </a:ext>
            </a:extLst>
          </p:cNvPr>
          <p:cNvSpPr txBox="1"/>
          <p:nvPr/>
        </p:nvSpPr>
        <p:spPr>
          <a:xfrm>
            <a:off x="4132979" y="0"/>
            <a:ext cx="78228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 dirty="0"/>
              <a:t>Cadre </a:t>
            </a:r>
            <a:r>
              <a:rPr lang="fr-FR" sz="2000" b="1" dirty="0" smtClean="0"/>
              <a:t>conceptuel</a:t>
            </a:r>
            <a:endParaRPr lang="fr-FR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D7E616-3687-40E9-95E6-F614C2DC85D8}"/>
              </a:ext>
            </a:extLst>
          </p:cNvPr>
          <p:cNvSpPr txBox="1"/>
          <p:nvPr/>
        </p:nvSpPr>
        <p:spPr>
          <a:xfrm>
            <a:off x="492282" y="2324962"/>
            <a:ext cx="22396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Projet SANSEO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354479" y="3168407"/>
            <a:ext cx="7467334" cy="1220162"/>
            <a:chOff x="4132980" y="3300487"/>
            <a:chExt cx="7822865" cy="12201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97C3797C-2B40-4BB2-990D-8FC856C37219}"/>
                </a:ext>
              </a:extLst>
            </p:cNvPr>
            <p:cNvSpPr/>
            <p:nvPr/>
          </p:nvSpPr>
          <p:spPr>
            <a:xfrm>
              <a:off x="4132980" y="3300487"/>
              <a:ext cx="7822865" cy="122016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34F83F3-0CEB-46E9-ABAC-CBBA944E81A5}"/>
                </a:ext>
              </a:extLst>
            </p:cNvPr>
            <p:cNvSpPr txBox="1"/>
            <p:nvPr/>
          </p:nvSpPr>
          <p:spPr>
            <a:xfrm>
              <a:off x="4354478" y="3454926"/>
              <a:ext cx="746342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b="1" dirty="0">
                  <a:ea typeface="+mn-lt"/>
                  <a:cs typeface="+mn-lt"/>
                </a:rPr>
                <a:t>Quelles sont les </a:t>
              </a:r>
              <a:r>
                <a:rPr lang="fr-FR" b="1" dirty="0" smtClean="0">
                  <a:ea typeface="+mn-lt"/>
                  <a:cs typeface="+mn-lt"/>
                </a:rPr>
                <a:t>dispositions utiles </a:t>
              </a:r>
              <a:r>
                <a:rPr lang="fr-FR" b="1" dirty="0">
                  <a:ea typeface="+mn-lt"/>
                  <a:cs typeface="+mn-lt"/>
                </a:rPr>
                <a:t>et mesurables des acteurs locaux impliqués dans une démarche de territoire apprenant, dans un contexte One </a:t>
              </a:r>
              <a:r>
                <a:rPr lang="fr-FR" b="1" dirty="0" err="1">
                  <a:ea typeface="+mn-lt"/>
                  <a:cs typeface="+mn-lt"/>
                </a:rPr>
                <a:t>Health</a:t>
              </a:r>
              <a:r>
                <a:rPr lang="fr-FR" b="1" dirty="0">
                  <a:ea typeface="+mn-lt"/>
                  <a:cs typeface="+mn-lt"/>
                </a:rPr>
                <a:t>.</a:t>
              </a:r>
              <a:endParaRPr lang="en-US" b="1" dirty="0">
                <a:ea typeface="+mn-lt"/>
                <a:cs typeface="+mn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B3A3D1A-A596-4267-A62C-81E1722C472F}"/>
              </a:ext>
            </a:extLst>
          </p:cNvPr>
          <p:cNvSpPr txBox="1"/>
          <p:nvPr/>
        </p:nvSpPr>
        <p:spPr>
          <a:xfrm>
            <a:off x="5622267" y="4759380"/>
            <a:ext cx="49278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Mise au point d'un indice </a:t>
            </a:r>
            <a:r>
              <a:rPr lang="fr-FR" dirty="0" err="1">
                <a:ea typeface="+mn-lt"/>
                <a:cs typeface="+mn-lt"/>
              </a:rPr>
              <a:t>multimétrique</a:t>
            </a:r>
            <a:r>
              <a:rPr lang="fr-FR" dirty="0">
                <a:ea typeface="+mn-lt"/>
                <a:cs typeface="+mn-lt"/>
              </a:rPr>
              <a:t> 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="" xmlns:a16="http://schemas.microsoft.com/office/drawing/2014/main" id="{42EDB29C-6C48-47F4-92F1-34C83495B8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3" y="2832638"/>
            <a:ext cx="1837428" cy="111395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="" xmlns:a16="http://schemas.microsoft.com/office/drawing/2014/main" id="{F2199D19-E2DF-4D95-BD23-B06ADC2F21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158" y="2773907"/>
            <a:ext cx="1008393" cy="12314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9534C4B-1FC6-45BF-9D34-C282C5882095}"/>
              </a:ext>
            </a:extLst>
          </p:cNvPr>
          <p:cNvSpPr txBox="1"/>
          <p:nvPr/>
        </p:nvSpPr>
        <p:spPr>
          <a:xfrm>
            <a:off x="492282" y="4086141"/>
            <a:ext cx="223969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ea typeface="+mn-lt"/>
                <a:cs typeface="+mn-lt"/>
              </a:rPr>
              <a:t>Risques des maladies </a:t>
            </a:r>
            <a:r>
              <a:rPr lang="fr-FR" sz="1600" dirty="0" smtClean="0">
                <a:ea typeface="+mn-lt"/>
                <a:cs typeface="+mn-lt"/>
              </a:rPr>
              <a:t>transmises par </a:t>
            </a:r>
            <a:r>
              <a:rPr lang="fr-FR" sz="1600" dirty="0">
                <a:ea typeface="+mn-lt"/>
                <a:cs typeface="+mn-lt"/>
              </a:rPr>
              <a:t>les </a:t>
            </a:r>
            <a:r>
              <a:rPr lang="fr-FR" sz="1600" dirty="0" smtClean="0">
                <a:ea typeface="+mn-lt"/>
                <a:cs typeface="+mn-lt"/>
              </a:rPr>
              <a:t>tiques</a:t>
            </a:r>
          </a:p>
          <a:p>
            <a:endParaRPr lang="fr-FR" sz="1600" dirty="0">
              <a:ea typeface="+mn-lt"/>
              <a:cs typeface="+mn-lt"/>
            </a:endParaRPr>
          </a:p>
          <a:p>
            <a:r>
              <a:rPr lang="fr-FR" sz="1600" b="1" dirty="0" smtClean="0">
                <a:ea typeface="+mn-lt"/>
                <a:cs typeface="+mn-lt"/>
              </a:rPr>
              <a:t>Approche</a:t>
            </a:r>
            <a:r>
              <a:rPr lang="fr-FR" sz="1600" b="1" dirty="0" smtClean="0"/>
              <a:t> </a:t>
            </a:r>
            <a:r>
              <a:rPr lang="fr-FR" sz="1600" b="1" dirty="0"/>
              <a:t>intégrée de la </a:t>
            </a:r>
            <a:r>
              <a:rPr lang="fr-FR" sz="1600" b="1" dirty="0" smtClean="0"/>
              <a:t>santé</a:t>
            </a:r>
          </a:p>
          <a:p>
            <a:endParaRPr lang="fr-FR" sz="1600" b="1" dirty="0"/>
          </a:p>
          <a:p>
            <a:r>
              <a:rPr lang="fr-FR" sz="1600" dirty="0" smtClean="0"/>
              <a:t>Territoire des Grands Causses</a:t>
            </a:r>
            <a:endParaRPr lang="en-US" sz="1600" dirty="0"/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E1011099-5CAE-4B9E-BA96-3E4909CFCBA9}"/>
              </a:ext>
            </a:extLst>
          </p:cNvPr>
          <p:cNvSpPr/>
          <p:nvPr/>
        </p:nvSpPr>
        <p:spPr>
          <a:xfrm>
            <a:off x="7992740" y="2832380"/>
            <a:ext cx="186906" cy="3163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="" xmlns:a16="http://schemas.microsoft.com/office/drawing/2014/main" id="{93830B7F-94BB-4C9F-A494-8B7A6A8D466F}"/>
              </a:ext>
            </a:extLst>
          </p:cNvPr>
          <p:cNvSpPr/>
          <p:nvPr/>
        </p:nvSpPr>
        <p:spPr>
          <a:xfrm>
            <a:off x="7991065" y="4463398"/>
            <a:ext cx="186906" cy="3163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2">
            <a:extLst>
              <a:ext uri="{FF2B5EF4-FFF2-40B4-BE49-F238E27FC236}">
                <a16:creationId xmlns="" xmlns:a16="http://schemas.microsoft.com/office/drawing/2014/main" id="{D37FFCCC-EF9E-4658-916F-796606E23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531" y="1036009"/>
            <a:ext cx="1747655" cy="16953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1444875-CF0C-4665-80F3-234B8DB437AE}"/>
              </a:ext>
            </a:extLst>
          </p:cNvPr>
          <p:cNvSpPr txBox="1"/>
          <p:nvPr/>
        </p:nvSpPr>
        <p:spPr>
          <a:xfrm>
            <a:off x="4179590" y="5508817"/>
            <a:ext cx="77762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connaitre</a:t>
            </a:r>
            <a:r>
              <a:rPr lang="en-US" dirty="0"/>
              <a:t> les participants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Anticiper</a:t>
            </a:r>
            <a:r>
              <a:rPr lang="en-US" dirty="0"/>
              <a:t> les </a:t>
            </a:r>
            <a:r>
              <a:rPr lang="en-US" dirty="0" err="1"/>
              <a:t>difficultés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Repérer</a:t>
            </a:r>
            <a:r>
              <a:rPr lang="en-US" dirty="0"/>
              <a:t>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moteur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difficultés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Évaluer l’évolution d’un territoire apprenant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Mieux définir un territoire apprenant</a:t>
            </a:r>
            <a:endParaRPr lang="en-US" dirty="0"/>
          </a:p>
        </p:txBody>
      </p:sp>
      <p:sp>
        <p:nvSpPr>
          <p:cNvPr id="31" name="TextBox 8">
            <a:extLst>
              <a:ext uri="{FF2B5EF4-FFF2-40B4-BE49-F238E27FC236}">
                <a16:creationId xmlns="" xmlns:a16="http://schemas.microsoft.com/office/drawing/2014/main" id="{F7DB2825-727B-4B42-86F4-1824EECF04E2}"/>
              </a:ext>
            </a:extLst>
          </p:cNvPr>
          <p:cNvSpPr txBox="1"/>
          <p:nvPr/>
        </p:nvSpPr>
        <p:spPr>
          <a:xfrm>
            <a:off x="4101910" y="553131"/>
            <a:ext cx="27578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L'éducation </a:t>
            </a:r>
            <a:r>
              <a:rPr lang="fr-FR" sz="2000" dirty="0"/>
              <a:t>en lien avec </a:t>
            </a:r>
            <a:r>
              <a:rPr lang="fr-FR" sz="2000" dirty="0" smtClean="0"/>
              <a:t>l'anthropocène</a:t>
            </a:r>
            <a:endParaRPr lang="fr-FR" sz="2000" dirty="0"/>
          </a:p>
        </p:txBody>
      </p:sp>
      <p:sp>
        <p:nvSpPr>
          <p:cNvPr id="32" name="TextBox 8">
            <a:extLst>
              <a:ext uri="{FF2B5EF4-FFF2-40B4-BE49-F238E27FC236}">
                <a16:creationId xmlns="" xmlns:a16="http://schemas.microsoft.com/office/drawing/2014/main" id="{F7DB2825-727B-4B42-86F4-1824EECF04E2}"/>
              </a:ext>
            </a:extLst>
          </p:cNvPr>
          <p:cNvSpPr txBox="1"/>
          <p:nvPr/>
        </p:nvSpPr>
        <p:spPr>
          <a:xfrm>
            <a:off x="7256765" y="574939"/>
            <a:ext cx="16531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smtClean="0"/>
              <a:t>One </a:t>
            </a:r>
            <a:r>
              <a:rPr lang="fr-FR" sz="2000" dirty="0" err="1" smtClean="0"/>
              <a:t>Health</a:t>
            </a:r>
            <a:endParaRPr lang="fr-FR" sz="2000" dirty="0"/>
          </a:p>
        </p:txBody>
      </p:sp>
      <p:sp>
        <p:nvSpPr>
          <p:cNvPr id="33" name="Arrow: Down 29">
            <a:extLst>
              <a:ext uri="{FF2B5EF4-FFF2-40B4-BE49-F238E27FC236}">
                <a16:creationId xmlns="" xmlns:a16="http://schemas.microsoft.com/office/drawing/2014/main" id="{93830B7F-94BB-4C9F-A494-8B7A6A8D466F}"/>
              </a:ext>
            </a:extLst>
          </p:cNvPr>
          <p:cNvSpPr/>
          <p:nvPr/>
        </p:nvSpPr>
        <p:spPr>
          <a:xfrm>
            <a:off x="7991064" y="5162035"/>
            <a:ext cx="186906" cy="3163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">
            <a:extLst>
              <a:ext uri="{FF2B5EF4-FFF2-40B4-BE49-F238E27FC236}">
                <a16:creationId xmlns="" xmlns:a16="http://schemas.microsoft.com/office/drawing/2014/main" id="{F7DB2825-727B-4B42-86F4-1824EECF04E2}"/>
              </a:ext>
            </a:extLst>
          </p:cNvPr>
          <p:cNvSpPr txBox="1"/>
          <p:nvPr/>
        </p:nvSpPr>
        <p:spPr>
          <a:xfrm>
            <a:off x="10302656" y="553131"/>
            <a:ext cx="16531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smtClean="0"/>
              <a:t>Territoire apprenant</a:t>
            </a:r>
            <a:endParaRPr lang="fr-FR" sz="2000" dirty="0"/>
          </a:p>
        </p:txBody>
      </p:sp>
      <p:sp>
        <p:nvSpPr>
          <p:cNvPr id="3" name="Accolade fermante 2"/>
          <p:cNvSpPr/>
          <p:nvPr/>
        </p:nvSpPr>
        <p:spPr>
          <a:xfrm rot="16200000">
            <a:off x="7971198" y="-3365870"/>
            <a:ext cx="193041" cy="7776257"/>
          </a:xfrm>
          <a:prstGeom prst="righ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  <p:bldP spid="30" grpId="0" animBg="1"/>
      <p:bldP spid="23" grpId="0"/>
      <p:bldP spid="3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1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972B65B-8AFA-4B5C-BFC6-E443F3777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690C2F-5480-4415-9F3D-E5C6AA8E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10072922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/>
              <a:t>Méthodologie : Cadre conceptuel mobilisé pour le choix des indicateurs</a:t>
            </a:r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8B32F32D-2578-47BA-A8C8-B9CC3F8A0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FE39C5A6-D000-4F68-8942-DD0D6D6F83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E89890B6-1232-480B-A1E4-4EE4897F6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AA2A92B4-DD5E-4659-876C-CEF27D8A338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CB3716F9-57FA-4E55-B926-D141DFDE7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6E65CA48-F624-4AAA-B08C-4D030E798B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="" xmlns:a16="http://schemas.microsoft.com/office/drawing/2014/main" id="{5AB96607-3A57-4F71-87E5-C0D546FEBF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286E5E1D-FD49-448F-83C8-E06466BE54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94598" y="4164981"/>
            <a:ext cx="5997401" cy="2693020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82E7BA0-A7BA-4C61-9D6F-5345A54056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8489755" y="463216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5369E81-3115-4284-995E-F753EB421C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4729589-1C6A-4995-83DB-3C8AC2B8DE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A966D0D-0B99-4534-8150-ECA25F804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Graphic 12">
              <a:extLst>
                <a:ext uri="{FF2B5EF4-FFF2-40B4-BE49-F238E27FC236}">
                  <a16:creationId xmlns="" xmlns:a16="http://schemas.microsoft.com/office/drawing/2014/main" id="{7DC8EDF8-9492-4A6B-8050-A6B44F11B5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13B4EDF3-5414-4F6E-8824-4FDC7BFD5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6CE204CE-5738-4712-8E02-CF746C010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2369023-4235-4E1E-A424-EA0EA83DE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1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972B65B-8AFA-4B5C-BFC6-E443F3777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8B32F32D-2578-47BA-A8C8-B9CC3F8A0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6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FE39C5A6-D000-4F68-8942-DD0D6D6F83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E89890B6-1232-480B-A1E4-4EE4897F6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AA2A92B4-DD5E-4659-876C-CEF27D8A338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CB3716F9-57FA-4E55-B926-D141DFDE7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6E65CA48-F624-4AAA-B08C-4D030E798B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286E5E1D-FD49-448F-83C8-E06466BE54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94598" y="4164981"/>
            <a:ext cx="5997401" cy="2693020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82E7BA0-A7BA-4C61-9D6F-5345A54056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8489755" y="463216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5369E81-3115-4284-995E-F753EB421C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4729589-1C6A-4995-83DB-3C8AC2B8DE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A966D0D-0B99-4534-8150-ECA25F804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Graphic 12">
              <a:extLst>
                <a:ext uri="{FF2B5EF4-FFF2-40B4-BE49-F238E27FC236}">
                  <a16:creationId xmlns="" xmlns:a16="http://schemas.microsoft.com/office/drawing/2014/main" id="{7DC8EDF8-9492-4A6B-8050-A6B44F11B5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13B4EDF3-5414-4F6E-8824-4FDC7BFD5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6CE204CE-5738-4712-8E02-CF746C010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2369023-4235-4E1E-A424-EA0EA83DE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C9E910-4761-47FF-8533-C07BC683FEF8}"/>
              </a:ext>
            </a:extLst>
          </p:cNvPr>
          <p:cNvSpPr txBox="1"/>
          <p:nvPr/>
        </p:nvSpPr>
        <p:spPr>
          <a:xfrm>
            <a:off x="1156152" y="4162618"/>
            <a:ext cx="10305690" cy="2308324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Les objectifs éducatifs spécifiques d'</a:t>
            </a:r>
            <a:r>
              <a:rPr lang="fr-FR" b="1" dirty="0">
                <a:solidFill>
                  <a:schemeClr val="accent6"/>
                </a:solidFill>
              </a:rPr>
              <a:t>une transformation sociétale</a:t>
            </a:r>
            <a:r>
              <a:rPr lang="fr-FR" dirty="0">
                <a:solidFill>
                  <a:schemeClr val="accent6"/>
                </a:solidFill>
              </a:rPr>
              <a:t> :</a:t>
            </a:r>
            <a:endParaRPr lang="en-US" dirty="0">
              <a:solidFill>
                <a:schemeClr val="accent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l’engagement </a:t>
            </a:r>
            <a:r>
              <a:rPr lang="fr-FR" dirty="0"/>
              <a:t>citoyen, </a:t>
            </a:r>
            <a:r>
              <a:rPr lang="fr-FR" dirty="0">
                <a:ea typeface="+mn-lt"/>
                <a:cs typeface="+mn-lt"/>
              </a:rPr>
              <a:t>permettant la prise en charge collective et éclairée des affaires publiques,</a:t>
            </a:r>
            <a:r>
              <a:rPr lang="fr-FR" dirty="0"/>
              <a:t> ce qui commence par le développement de la pensée critique </a:t>
            </a:r>
            <a:r>
              <a:rPr lang="fr-FR" dirty="0">
                <a:ea typeface="+mn-lt"/>
                <a:cs typeface="+mn-lt"/>
              </a:rPr>
              <a:t>(Barthes, 2017)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le partage d'un minimum de valeurs</a:t>
            </a:r>
            <a:r>
              <a:rPr lang="fr-FR" dirty="0">
                <a:ea typeface="+mn-lt"/>
                <a:cs typeface="+mn-lt"/>
              </a:rPr>
              <a:t> favorables au "vivre ensemble" 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le développement de communautés apprenantes, favorisant la prise de conscience des enjeux sociétaux </a:t>
            </a:r>
            <a:r>
              <a:rPr lang="fr-FR" dirty="0">
                <a:ea typeface="+mn-lt"/>
                <a:cs typeface="+mn-lt"/>
              </a:rPr>
              <a:t>et le sentiment de pouvoir d'agir</a:t>
            </a:r>
          </a:p>
          <a:p>
            <a:pPr lvl="1"/>
            <a:endParaRPr lang="fr-FR" dirty="0"/>
          </a:p>
          <a:p>
            <a:r>
              <a:rPr lang="fr-FR" b="1" dirty="0"/>
              <a:t>= Objectifs d'une "éducation au politique"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FC575E58-6D4C-41FC-A097-612DC4B3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07" y="688291"/>
            <a:ext cx="10077556" cy="11703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 cadre </a:t>
            </a:r>
            <a:r>
              <a:rPr lang="en-US" dirty="0" err="1"/>
              <a:t>conceptuel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3D28DDD-4D97-404E-8341-4B39BAFDE46C}"/>
              </a:ext>
            </a:extLst>
          </p:cNvPr>
          <p:cNvSpPr txBox="1"/>
          <p:nvPr/>
        </p:nvSpPr>
        <p:spPr>
          <a:xfrm>
            <a:off x="1156152" y="1721396"/>
            <a:ext cx="1030569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accent6"/>
                </a:solidFill>
                <a:ea typeface="+mn-lt"/>
                <a:cs typeface="+mn-lt"/>
              </a:rPr>
              <a:t>Les principaux objectifs d'une </a:t>
            </a:r>
            <a:r>
              <a:rPr lang="fr-FR" b="1" dirty="0">
                <a:solidFill>
                  <a:schemeClr val="accent6"/>
                </a:solidFill>
                <a:ea typeface="+mn-lt"/>
                <a:cs typeface="+mn-lt"/>
              </a:rPr>
              <a:t>éducation dans le contexte</a:t>
            </a:r>
            <a:r>
              <a:rPr lang="fr-FR" b="1" dirty="0">
                <a:solidFill>
                  <a:schemeClr val="accent6"/>
                </a:solidFill>
              </a:rPr>
              <a:t> de l'anthropocène</a:t>
            </a:r>
            <a:r>
              <a:rPr lang="fr-FR" dirty="0">
                <a:solidFill>
                  <a:schemeClr val="accent6"/>
                </a:solidFill>
              </a:rPr>
              <a:t> (Lange 2020) :</a:t>
            </a:r>
            <a:r>
              <a:rPr lang="fr-FR" dirty="0"/>
              <a:t>  </a:t>
            </a:r>
          </a:p>
          <a:p>
            <a:pPr marL="742950" lvl="1" indent="-285750">
              <a:buFont typeface="Arial,Sans-Serif"/>
              <a:buChar char="•"/>
            </a:pPr>
            <a:r>
              <a:rPr lang="fr-FR" dirty="0"/>
              <a:t>Apprivoiser la complexité, qui va </a:t>
            </a:r>
            <a:r>
              <a:rPr lang="fr-FR" dirty="0">
                <a:ea typeface="+mn-lt"/>
                <a:cs typeface="+mn-lt"/>
              </a:rPr>
              <a:t>de pair avec l'incertitude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Se</a:t>
            </a:r>
            <a:r>
              <a:rPr lang="fr-FR" dirty="0"/>
              <a:t> familiariser avec des approches systémiques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Prendre </a:t>
            </a:r>
            <a:r>
              <a:rPr lang="fr-FR" dirty="0" smtClean="0"/>
              <a:t>en compte </a:t>
            </a:r>
            <a:r>
              <a:rPr lang="fr-FR" dirty="0"/>
              <a:t>les savoirs non académiques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Lutter contre la production organisée du doute et de l'ignorance 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r>
              <a:rPr lang="fr-FR" sz="2400" b="1" dirty="0">
                <a:ea typeface="+mn-lt"/>
                <a:cs typeface="+mn-lt"/>
              </a:rPr>
              <a:t>=</a:t>
            </a:r>
            <a:r>
              <a:rPr lang="fr-FR" b="1" dirty="0">
                <a:ea typeface="+mn-lt"/>
                <a:cs typeface="+mn-lt"/>
              </a:rPr>
              <a:t> Objectifs </a:t>
            </a:r>
            <a:r>
              <a:rPr lang="fr-FR" b="1" dirty="0" smtClean="0">
                <a:ea typeface="+mn-lt"/>
                <a:cs typeface="+mn-lt"/>
              </a:rPr>
              <a:t>transversaux, communs </a:t>
            </a:r>
            <a:r>
              <a:rPr lang="fr-FR" b="1" dirty="0">
                <a:ea typeface="+mn-lt"/>
                <a:cs typeface="+mn-lt"/>
              </a:rPr>
              <a:t>aux "éducations à"</a:t>
            </a:r>
            <a:endParaRPr lang="fr-FR" b="1" dirty="0"/>
          </a:p>
          <a:p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1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972B65B-8AFA-4B5C-BFC6-E443F3777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8B32F32D-2578-47BA-A8C8-B9CC3F8A0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6" y="3268781"/>
            <a:ext cx="972165" cy="41353"/>
            <a:chOff x="4886325" y="3374517"/>
            <a:chExt cx="2418302" cy="102869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FE39C5A6-D000-4F68-8942-DD0D6D6F83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E89890B6-1232-480B-A1E4-4EE4897F6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95088" y="3374517"/>
              <a:ext cx="2400490" cy="102869"/>
              <a:chOff x="4895088" y="3374517"/>
              <a:chExt cx="2400490" cy="102869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AA2A92B4-DD5E-4659-876C-CEF27D8A338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CB3716F9-57FA-4E55-B926-D141DFDE7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6E65CA48-F624-4AAA-B08C-4D030E798B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286E5E1D-FD49-448F-83C8-E06466BE54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94598" y="4164981"/>
            <a:ext cx="5997401" cy="2693020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82E7BA0-A7BA-4C61-9D6F-5345A54056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8489755" y="463216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5369E81-3115-4284-995E-F753EB421C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4729589-1C6A-4995-83DB-3C8AC2B8DE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A966D0D-0B99-4534-8150-ECA25F804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Graphic 12">
              <a:extLst>
                <a:ext uri="{FF2B5EF4-FFF2-40B4-BE49-F238E27FC236}">
                  <a16:creationId xmlns="" xmlns:a16="http://schemas.microsoft.com/office/drawing/2014/main" id="{7DC8EDF8-9492-4A6B-8050-A6B44F11B5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13B4EDF3-5414-4F6E-8824-4FDC7BFD5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6CE204CE-5738-4712-8E02-CF746C010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2369023-4235-4E1E-A424-EA0EA83DE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TextBox 1">
            <a:extLst>
              <a:ext uri="{FF2B5EF4-FFF2-40B4-BE49-F238E27FC236}">
                <a16:creationId xmlns="" xmlns:a16="http://schemas.microsoft.com/office/drawing/2014/main" id="{4B9B8A8C-874A-4788-9D84-2A1F08BBFAF3}"/>
              </a:ext>
            </a:extLst>
          </p:cNvPr>
          <p:cNvSpPr txBox="1"/>
          <p:nvPr/>
        </p:nvSpPr>
        <p:spPr>
          <a:xfrm>
            <a:off x="8002437" y="267420"/>
            <a:ext cx="3950898" cy="20313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+mj-lt"/>
              </a:rPr>
              <a:t>Les dispositions </a:t>
            </a:r>
            <a:r>
              <a:rPr lang="en-US" sz="3600" dirty="0" err="1" smtClean="0">
                <a:latin typeface="+mj-lt"/>
              </a:rPr>
              <a:t>sélectionnées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i="1" dirty="0" smtClean="0">
                <a:latin typeface="+mj-lt"/>
              </a:rPr>
              <a:t>a priori</a:t>
            </a:r>
            <a:r>
              <a:rPr lang="en-US" sz="3600" i="1" dirty="0">
                <a:latin typeface="+mj-lt"/>
              </a:rPr>
              <a:t> 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76F943C6-71A1-41A2-B144-785B2451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" y="123618"/>
            <a:ext cx="7869382" cy="6611762"/>
          </a:xfrm>
          <a:prstGeom prst="rect">
            <a:avLst/>
          </a:prstGeom>
        </p:spPr>
      </p:pic>
      <p:sp>
        <p:nvSpPr>
          <p:cNvPr id="39" name="Oval 2">
            <a:extLst>
              <a:ext uri="{FF2B5EF4-FFF2-40B4-BE49-F238E27FC236}">
                <a16:creationId xmlns="" xmlns:a16="http://schemas.microsoft.com/office/drawing/2014/main" id="{0FE9247F-9F8B-489F-9C30-BB16D15495E6}"/>
              </a:ext>
            </a:extLst>
          </p:cNvPr>
          <p:cNvSpPr/>
          <p:nvPr/>
        </p:nvSpPr>
        <p:spPr>
          <a:xfrm>
            <a:off x="1493066" y="4471428"/>
            <a:ext cx="6249708" cy="231563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38">
            <a:extLst>
              <a:ext uri="{FF2B5EF4-FFF2-40B4-BE49-F238E27FC236}">
                <a16:creationId xmlns="" xmlns:a16="http://schemas.microsoft.com/office/drawing/2014/main" id="{0327AE45-B648-465B-B752-E5A708999181}"/>
              </a:ext>
            </a:extLst>
          </p:cNvPr>
          <p:cNvSpPr/>
          <p:nvPr/>
        </p:nvSpPr>
        <p:spPr>
          <a:xfrm>
            <a:off x="4485984" y="1537463"/>
            <a:ext cx="2864651" cy="309469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3">
            <a:extLst>
              <a:ext uri="{FF2B5EF4-FFF2-40B4-BE49-F238E27FC236}">
                <a16:creationId xmlns="" xmlns:a16="http://schemas.microsoft.com/office/drawing/2014/main" id="{A94DE318-022D-4A43-A4DD-5D4E3C493147}"/>
              </a:ext>
            </a:extLst>
          </p:cNvPr>
          <p:cNvSpPr/>
          <p:nvPr/>
        </p:nvSpPr>
        <p:spPr>
          <a:xfrm>
            <a:off x="1776137" y="-174221"/>
            <a:ext cx="4156458" cy="248535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40">
            <a:extLst>
              <a:ext uri="{FF2B5EF4-FFF2-40B4-BE49-F238E27FC236}">
                <a16:creationId xmlns="" xmlns:a16="http://schemas.microsoft.com/office/drawing/2014/main" id="{885B7103-6CEB-4709-AF4C-3C489DA5C261}"/>
              </a:ext>
            </a:extLst>
          </p:cNvPr>
          <p:cNvSpPr/>
          <p:nvPr/>
        </p:nvSpPr>
        <p:spPr>
          <a:xfrm>
            <a:off x="1522786" y="1724393"/>
            <a:ext cx="1558119" cy="146713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78">
            <a:extLst>
              <a:ext uri="{FF2B5EF4-FFF2-40B4-BE49-F238E27FC236}">
                <a16:creationId xmlns="" xmlns:a16="http://schemas.microsoft.com/office/drawing/2014/main" id="{51B01909-73B8-4486-A749-C643B1D7E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1" name="Graphic 78">
              <a:extLst>
                <a:ext uri="{FF2B5EF4-FFF2-40B4-BE49-F238E27FC236}">
                  <a16:creationId xmlns="" xmlns:a16="http://schemas.microsoft.com/office/drawing/2014/main" id="{5E279D86-4533-45F1-B0AA-D237399A5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aphic 78">
              <a:extLst>
                <a:ext uri="{FF2B5EF4-FFF2-40B4-BE49-F238E27FC236}">
                  <a16:creationId xmlns="" xmlns:a16="http://schemas.microsoft.com/office/drawing/2014/main" id="{764FD722-CB31-4326-ADD8-CBA52FD1F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" name="Graphic 78">
                <a:extLst>
                  <a:ext uri="{FF2B5EF4-FFF2-40B4-BE49-F238E27FC236}">
                    <a16:creationId xmlns="" xmlns:a16="http://schemas.microsoft.com/office/drawing/2014/main" id="{24E4BCEC-8B0A-444E-8509-1B3BB0449E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="" xmlns:a16="http://schemas.microsoft.com/office/drawing/2014/main" id="{9DB36622-1DC7-4B17-8984-588BA8999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raphic 78">
                <a:extLst>
                  <a:ext uri="{FF2B5EF4-FFF2-40B4-BE49-F238E27FC236}">
                    <a16:creationId xmlns="" xmlns:a16="http://schemas.microsoft.com/office/drawing/2014/main" id="{51B97AF0-1974-42B9-B5FC-A332C52E82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="" xmlns:a16="http://schemas.microsoft.com/office/drawing/2014/main" id="{95A298AD-BE5D-4BE1-8CDF-DBFB42D6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A5D0B0D3-D735-4619-AA45-B57B791E1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972B65B-8AFA-4B5C-BFC6-E443F3777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690C2F-5480-4415-9F3D-E5C6AA8E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10072922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/>
              <a:t>Méthodologie </a:t>
            </a:r>
            <a:r>
              <a:rPr lang="en-US" sz="4000"/>
              <a:t>: Reccueil des données</a:t>
            </a:r>
            <a:endParaRPr lang="en-US" sz="4000" dirty="0"/>
          </a:p>
        </p:txBody>
      </p:sp>
      <p:grpSp>
        <p:nvGrpSpPr>
          <p:cNvPr id="32" name="Graphic 78">
            <a:extLst>
              <a:ext uri="{FF2B5EF4-FFF2-40B4-BE49-F238E27FC236}">
                <a16:creationId xmlns="" xmlns:a16="http://schemas.microsoft.com/office/drawing/2014/main" id="{8B32F32D-2578-47BA-A8C8-B9CC3F8A0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="" xmlns:a16="http://schemas.microsoft.com/office/drawing/2014/main" id="{FE39C5A6-D000-4F68-8942-DD0D6D6F83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="" xmlns:a16="http://schemas.microsoft.com/office/drawing/2014/main" id="{E89890B6-1232-480B-A1E4-4EE4897F6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="" xmlns:a16="http://schemas.microsoft.com/office/drawing/2014/main" id="{AA2A92B4-DD5E-4659-876C-CEF27D8A338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="" xmlns:a16="http://schemas.microsoft.com/office/drawing/2014/main" id="{CB3716F9-57FA-4E55-B926-D141DFDE7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="" xmlns:a16="http://schemas.microsoft.com/office/drawing/2014/main" id="{6E65CA48-F624-4AAA-B08C-4D030E798B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="" xmlns:a16="http://schemas.microsoft.com/office/drawing/2014/main" id="{5AB96607-3A57-4F71-87E5-C0D546FEBF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286E5E1D-FD49-448F-83C8-E06466BE54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94598" y="4164981"/>
            <a:ext cx="5997401" cy="2693020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82E7BA0-A7BA-4C61-9D6F-5345A54056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8489755" y="463216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5369E81-3115-4284-995E-F753EB421C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4729589-1C6A-4995-83DB-3C8AC2B8DE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A966D0D-0B99-4534-8150-ECA25F804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Graphic 12">
              <a:extLst>
                <a:ext uri="{FF2B5EF4-FFF2-40B4-BE49-F238E27FC236}">
                  <a16:creationId xmlns="" xmlns:a16="http://schemas.microsoft.com/office/drawing/2014/main" id="{7DC8EDF8-9492-4A6B-8050-A6B44F11B5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13B4EDF3-5414-4F6E-8824-4FDC7BFD5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="" xmlns:a16="http://schemas.microsoft.com/office/drawing/2014/main" id="{6CE204CE-5738-4712-8E02-CF746C010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2369023-4235-4E1E-A424-EA0EA83DE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435959F4-53DA-47FF-BC24-1E5B75C69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2" name="Group 66">
            <a:extLst>
              <a:ext uri="{FF2B5EF4-FFF2-40B4-BE49-F238E27FC236}">
                <a16:creationId xmlns="" xmlns:a16="http://schemas.microsoft.com/office/drawing/2014/main" id="{A7CF83E8-F6F0-41E3-B580-7412A04DD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3" name="Freeform: Shape 67">
              <a:extLst>
                <a:ext uri="{FF2B5EF4-FFF2-40B4-BE49-F238E27FC236}">
                  <a16:creationId xmlns="" xmlns:a16="http://schemas.microsoft.com/office/drawing/2014/main" id="{1A0B6DBB-705D-48D0-842C-F9DFA7684D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" name="Freeform: Shape 68">
              <a:extLst>
                <a:ext uri="{FF2B5EF4-FFF2-40B4-BE49-F238E27FC236}">
                  <a16:creationId xmlns="" xmlns:a16="http://schemas.microsoft.com/office/drawing/2014/main" id="{C194A764-16E1-4D0D-9357-76F80E608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" name="Freeform: Shape 69">
              <a:extLst>
                <a:ext uri="{FF2B5EF4-FFF2-40B4-BE49-F238E27FC236}">
                  <a16:creationId xmlns="" xmlns:a16="http://schemas.microsoft.com/office/drawing/2014/main" id="{115B7F3F-A40D-4F24-8536-E2420B433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" name="Graphic 12">
              <a:extLst>
                <a:ext uri="{FF2B5EF4-FFF2-40B4-BE49-F238E27FC236}">
                  <a16:creationId xmlns="" xmlns:a16="http://schemas.microsoft.com/office/drawing/2014/main" id="{CEF42844-A829-4ED2-A360-63BB2A7C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5">
              <a:extLst>
                <a:ext uri="{FF2B5EF4-FFF2-40B4-BE49-F238E27FC236}">
                  <a16:creationId xmlns="" xmlns:a16="http://schemas.microsoft.com/office/drawing/2014/main" id="{57B23B52-A1C3-44EF-BC11-9094A0DA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5">
              <a:extLst>
                <a:ext uri="{FF2B5EF4-FFF2-40B4-BE49-F238E27FC236}">
                  <a16:creationId xmlns="" xmlns:a16="http://schemas.microsoft.com/office/drawing/2014/main" id="{064E08E5-DA92-4CF2-A0BF-E34180022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7A222560-E657-4CAE-B667-7BE9E224B2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59226104-0061-4319-8237-9C001BF85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5" name="Graphic 78">
            <a:extLst>
              <a:ext uri="{FF2B5EF4-FFF2-40B4-BE49-F238E27FC236}">
                <a16:creationId xmlns="" xmlns:a16="http://schemas.microsoft.com/office/drawing/2014/main" id="{AC552FEA-472E-4E74-B31D-531852C19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9" name="Graphic 78">
              <a:extLst>
                <a:ext uri="{FF2B5EF4-FFF2-40B4-BE49-F238E27FC236}">
                  <a16:creationId xmlns="" xmlns:a16="http://schemas.microsoft.com/office/drawing/2014/main" id="{41DF3078-C636-4776-A616-D5BF3BC280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aphic 78">
              <a:extLst>
                <a:ext uri="{FF2B5EF4-FFF2-40B4-BE49-F238E27FC236}">
                  <a16:creationId xmlns="" xmlns:a16="http://schemas.microsoft.com/office/drawing/2014/main" id="{0D1A27FA-1310-4BC3-A071-1566746B2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1" name="Graphic 78">
                <a:extLst>
                  <a:ext uri="{FF2B5EF4-FFF2-40B4-BE49-F238E27FC236}">
                    <a16:creationId xmlns="" xmlns:a16="http://schemas.microsoft.com/office/drawing/2014/main" id="{99ACB9EB-84FE-4B33-9EF9-4EC7DAC25D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Graphic 78">
                <a:extLst>
                  <a:ext uri="{FF2B5EF4-FFF2-40B4-BE49-F238E27FC236}">
                    <a16:creationId xmlns="" xmlns:a16="http://schemas.microsoft.com/office/drawing/2014/main" id="{826E5EFB-0EF9-4DB8-99CB-5DD72009DB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Graphic 78">
                <a:extLst>
                  <a:ext uri="{FF2B5EF4-FFF2-40B4-BE49-F238E27FC236}">
                    <a16:creationId xmlns="" xmlns:a16="http://schemas.microsoft.com/office/drawing/2014/main" id="{86238E12-0689-4123-8B2E-E1CCFCC4C8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Graphic 78">
                <a:extLst>
                  <a:ext uri="{FF2B5EF4-FFF2-40B4-BE49-F238E27FC236}">
                    <a16:creationId xmlns="" xmlns:a16="http://schemas.microsoft.com/office/drawing/2014/main" id="{8538CF67-A00E-4955-A447-001BE02E77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86" name="Rectangle 85">
            <a:extLst>
              <a:ext uri="{FF2B5EF4-FFF2-40B4-BE49-F238E27FC236}">
                <a16:creationId xmlns="" xmlns:a16="http://schemas.microsoft.com/office/drawing/2014/main" id="{142D98E1-37D2-4470-BF74-845E897954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FEEE2-D794-4B28-9862-B6832162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3"/>
            <a:ext cx="5374902" cy="1835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 pannel d'étude</a:t>
            </a:r>
          </a:p>
        </p:txBody>
      </p:sp>
      <p:grpSp>
        <p:nvGrpSpPr>
          <p:cNvPr id="88" name="Graphic 78">
            <a:extLst>
              <a:ext uri="{FF2B5EF4-FFF2-40B4-BE49-F238E27FC236}">
                <a16:creationId xmlns="" xmlns:a16="http://schemas.microsoft.com/office/drawing/2014/main" id="{2EDC2578-BDB0-4118-975D-CFCE02823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234840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9" name="Graphic 78">
              <a:extLst>
                <a:ext uri="{FF2B5EF4-FFF2-40B4-BE49-F238E27FC236}">
                  <a16:creationId xmlns="" xmlns:a16="http://schemas.microsoft.com/office/drawing/2014/main" id="{FB6536F0-4A9C-46C9-96E9-22CBB33E61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aphic 78">
              <a:extLst>
                <a:ext uri="{FF2B5EF4-FFF2-40B4-BE49-F238E27FC236}">
                  <a16:creationId xmlns="" xmlns:a16="http://schemas.microsoft.com/office/drawing/2014/main" id="{DFD6A33A-F889-42D7-ADC2-DD9B88DF06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1" name="Graphic 78">
                <a:extLst>
                  <a:ext uri="{FF2B5EF4-FFF2-40B4-BE49-F238E27FC236}">
                    <a16:creationId xmlns="" xmlns:a16="http://schemas.microsoft.com/office/drawing/2014/main" id="{C375AFD7-9E86-4D19-B86E-C936D33B0D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Graphic 78">
                <a:extLst>
                  <a:ext uri="{FF2B5EF4-FFF2-40B4-BE49-F238E27FC236}">
                    <a16:creationId xmlns="" xmlns:a16="http://schemas.microsoft.com/office/drawing/2014/main" id="{4102C78E-31A2-4DB3-8790-415EB0B48A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Graphic 78">
                <a:extLst>
                  <a:ext uri="{FF2B5EF4-FFF2-40B4-BE49-F238E27FC236}">
                    <a16:creationId xmlns="" xmlns:a16="http://schemas.microsoft.com/office/drawing/2014/main" id="{4F3E144D-8167-438A-B67F-50F5D9C0C3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Graphic 78">
                <a:extLst>
                  <a:ext uri="{FF2B5EF4-FFF2-40B4-BE49-F238E27FC236}">
                    <a16:creationId xmlns="" xmlns:a16="http://schemas.microsoft.com/office/drawing/2014/main" id="{4BE2135F-02C1-449F-B195-232E9AFDD6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E269228F-5AFB-4C4F-836D-AFB9513F00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13847" y="2290393"/>
            <a:ext cx="3142663" cy="3863231"/>
          </a:xfrm>
          <a:prstGeom prst="rect">
            <a:avLst/>
          </a:prstGeom>
        </p:spPr>
      </p:pic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E1BEDD21-8CC9-4E04-B8CF-CE59786DF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52630" y="5840200"/>
            <a:ext cx="2152346" cy="1017799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A6DA475A-533E-4A16-A83E-0171FFB6D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10799575" y="5630406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9EB076CD-5E1A-4B4E-8434-EB36C96CD9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6EB8026-10C9-4869-9F11-AD4C064F96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C49D45E4-020D-4F13-BA0F-A5307EA2A3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" name="Graphic 12">
              <a:extLst>
                <a:ext uri="{FF2B5EF4-FFF2-40B4-BE49-F238E27FC236}">
                  <a16:creationId xmlns="" xmlns:a16="http://schemas.microsoft.com/office/drawing/2014/main" id="{9C88C3FA-F709-4D00-9E6D-882DB1E28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5">
              <a:extLst>
                <a:ext uri="{FF2B5EF4-FFF2-40B4-BE49-F238E27FC236}">
                  <a16:creationId xmlns="" xmlns:a16="http://schemas.microsoft.com/office/drawing/2014/main" id="{7EDA809C-8B77-4778-9050-82BA49976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5">
              <a:extLst>
                <a:ext uri="{FF2B5EF4-FFF2-40B4-BE49-F238E27FC236}">
                  <a16:creationId xmlns="" xmlns:a16="http://schemas.microsoft.com/office/drawing/2014/main" id="{592CBFFA-9E14-4482-8D59-A989BAD45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D801BD80-BE9E-4AFB-BEF4-435B40BD2E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10" name="Diagram 110">
            <a:extLst>
              <a:ext uri="{FF2B5EF4-FFF2-40B4-BE49-F238E27FC236}">
                <a16:creationId xmlns="" xmlns:a16="http://schemas.microsoft.com/office/drawing/2014/main" id="{A9597770-0BC9-4C67-B299-A22F9D631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889759"/>
              </p:ext>
            </p:extLst>
          </p:nvPr>
        </p:nvGraphicFramePr>
        <p:xfrm>
          <a:off x="5089587" y="-2252930"/>
          <a:ext cx="6800490" cy="785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637A72F-5455-434C-8189-2F8D883284B5}"/>
              </a:ext>
            </a:extLst>
          </p:cNvPr>
          <p:cNvSpPr txBox="1"/>
          <p:nvPr/>
        </p:nvSpPr>
        <p:spPr>
          <a:xfrm>
            <a:off x="108842" y="2287107"/>
            <a:ext cx="171474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 dirty="0"/>
              <a:t>Territoire des Grands Causses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B9C50A43-01BD-4371-AFAB-96D49AE0B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9835" y="2809647"/>
            <a:ext cx="5086708" cy="3366557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CE846627-47BE-48F9-B470-B183F5BD45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3636" y="3359217"/>
            <a:ext cx="3025110" cy="284244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caVTI">
  <a:themeElements>
    <a:clrScheme name="AnalogousFromLightSeedLeftStep">
      <a:dk1>
        <a:srgbClr val="000000"/>
      </a:dk1>
      <a:lt1>
        <a:srgbClr val="FFFFFF"/>
      </a:lt1>
      <a:dk2>
        <a:srgbClr val="2F321C"/>
      </a:dk2>
      <a:lt2>
        <a:srgbClr val="E5E2E8"/>
      </a:lt2>
      <a:accent1>
        <a:srgbClr val="72B13E"/>
      </a:accent1>
      <a:accent2>
        <a:srgbClr val="9BA938"/>
      </a:accent2>
      <a:accent3>
        <a:srgbClr val="C59930"/>
      </a:accent3>
      <a:accent4>
        <a:srgbClr val="EB7C4E"/>
      </a:accent4>
      <a:accent5>
        <a:srgbClr val="EE6E7E"/>
      </a:accent5>
      <a:accent6>
        <a:srgbClr val="EB4EA3"/>
      </a:accent6>
      <a:hlink>
        <a:srgbClr val="8F69AE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973</Words>
  <Application>Microsoft Office PowerPoint</Application>
  <PresentationFormat>Personnalisé</PresentationFormat>
  <Paragraphs>206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RocaVTI</vt:lpstr>
      <vt:lpstr>Évaluation des dispositions à une démarche de territoire apprenant, dans le contexte One Health </vt:lpstr>
      <vt:lpstr>Sommaire</vt:lpstr>
      <vt:lpstr>Contexte</vt:lpstr>
      <vt:lpstr>Problématique</vt:lpstr>
      <vt:lpstr>Méthodologie : Cadre conceptuel mobilisé pour le choix des indicateurs</vt:lpstr>
      <vt:lpstr>Le cadre conceptuel</vt:lpstr>
      <vt:lpstr>Présentation PowerPoint</vt:lpstr>
      <vt:lpstr>Méthodologie : Reccueil des données</vt:lpstr>
      <vt:lpstr>Le pannel d'étude</vt:lpstr>
      <vt:lpstr>Le pannel d'étude</vt:lpstr>
      <vt:lpstr>Acquisition des données</vt:lpstr>
      <vt:lpstr>Résultats</vt:lpstr>
      <vt:lpstr>Les représentations sociales</vt:lpstr>
      <vt:lpstr>Les finalités, attitudes et valeurs</vt:lpstr>
      <vt:lpstr>Les finalités, attitudes et valeurs</vt:lpstr>
      <vt:lpstr>Les habiletés de citoyenneté politique La pensée critique</vt:lpstr>
      <vt:lpstr>Les habiletés de citoyenneté politique Le sentiment de pouvoir d'agir</vt:lpstr>
      <vt:lpstr>Ebauche de l'indice</vt:lpstr>
      <vt:lpstr>Conclusion &amp; Perspectives </vt:lpstr>
      <vt:lpstr>Les freins et leviers à une démarche de territoire apprenant</vt:lpstr>
      <vt:lpstr>Présentation PowerPoint</vt:lpstr>
      <vt:lpstr>Recherches à conduire dans le cadre d’une thèse en sciences de l’éducation</vt:lpstr>
      <vt:lpstr>Autres recherches à conduire dans le cadre de la thèse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LEFRANCOIS Estelle</dc:creator>
  <cp:lastModifiedBy>LEFRANCOIS Estelle</cp:lastModifiedBy>
  <cp:revision>2934</cp:revision>
  <cp:lastPrinted>2021-12-08T11:31:54Z</cp:lastPrinted>
  <dcterms:created xsi:type="dcterms:W3CDTF">2021-08-18T14:50:33Z</dcterms:created>
  <dcterms:modified xsi:type="dcterms:W3CDTF">2021-12-10T08:47:46Z</dcterms:modified>
</cp:coreProperties>
</file>